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 id="350" r:id="rId101"/>
    <p:sldId id="351" r:id="rId102"/>
    <p:sldId id="352" r:id="rId103"/>
    <p:sldId id="353" r:id="rId104"/>
    <p:sldId id="354" r:id="rId105"/>
    <p:sldId id="355" r:id="rId106"/>
    <p:sldId id="356" r:id="rId107"/>
    <p:sldId id="357" r:id="rId108"/>
    <p:sldId id="358" r:id="rId109"/>
    <p:sldId id="359" r:id="rId110"/>
    <p:sldId id="360" r:id="rId111"/>
    <p:sldId id="361" r:id="rId112"/>
    <p:sldId id="362" r:id="rId113"/>
    <p:sldId id="363" r:id="rId114"/>
    <p:sldId id="364" r:id="rId115"/>
    <p:sldId id="365" r:id="rId116"/>
    <p:sldId id="366" r:id="rId117"/>
    <p:sldId id="367" r:id="rId118"/>
    <p:sldId id="368" r:id="rId119"/>
  </p:sldIdLst>
  <p:sldSz cy="68580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CFDA8E60-CE9C-40BC-8893-E74260F00B5D}">
  <a:tblStyle styleId="{CFDA8E60-CE9C-40BC-8893-E74260F00B5D}" styleName="Table_0">
    <a:wholeTbl>
      <a:tcTxStyle b="off" i="off">
        <a:font>
          <a:latin typeface="Calibri"/>
          <a:ea typeface="Calibri"/>
          <a:cs typeface="Calibri"/>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8ECF4"/>
          </a:solidFill>
        </a:fill>
      </a:tcStyle>
    </a:wholeTbl>
    <a:band1H>
      <a:tcTxStyle b="off" i="off"/>
      <a:tcStyle>
        <a:fill>
          <a:solidFill>
            <a:srgbClr val="CFD7E7"/>
          </a:solidFill>
        </a:fill>
      </a:tcStyle>
    </a:band1H>
    <a:band2H>
      <a:tcTxStyle b="off" i="off"/>
    </a:band2H>
    <a:band1V>
      <a:tcTxStyle b="off" i="off"/>
      <a:tcStyle>
        <a:fill>
          <a:solidFill>
            <a:srgbClr val="CFD7E7"/>
          </a:solidFill>
        </a:fill>
      </a:tcStyle>
    </a:band1V>
    <a:band2V>
      <a:tcTxStyle b="off" i="off"/>
    </a:band2V>
    <a:lastCol>
      <a:tcTxStyle b="on" i="off">
        <a:font>
          <a:latin typeface="Calibri"/>
          <a:ea typeface="Calibri"/>
          <a:cs typeface="Calibri"/>
        </a:font>
        <a:schemeClr val="lt1"/>
      </a:tcTxStyle>
      <a:tcStyle>
        <a:fill>
          <a:solidFill>
            <a:schemeClr val="accent1"/>
          </a:solidFill>
        </a:fill>
      </a:tcStyle>
    </a:lastCol>
    <a:firstCol>
      <a:tcTxStyle b="on" i="off">
        <a:font>
          <a:latin typeface="Calibri"/>
          <a:ea typeface="Calibri"/>
          <a:cs typeface="Calibri"/>
        </a:font>
        <a:schemeClr val="lt1"/>
      </a:tcTxStyle>
      <a:tcStyle>
        <a:fill>
          <a:solidFill>
            <a:schemeClr val="accent1"/>
          </a:solidFill>
        </a:fill>
      </a:tcStyle>
    </a:firstCol>
    <a:lastRow>
      <a:tcTxStyle b="on" i="off">
        <a:font>
          <a:latin typeface="Calibri"/>
          <a:ea typeface="Calibri"/>
          <a:cs typeface="Calibri"/>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b="off" i="off"/>
    </a:seCell>
    <a:swCell>
      <a:tcTxStyle b="off" i="off"/>
    </a:swCell>
    <a:firstRow>
      <a:tcTxStyle b="on" i="off">
        <a:font>
          <a:latin typeface="Calibri"/>
          <a:ea typeface="Calibri"/>
          <a:cs typeface="Calibri"/>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b="off" i="off"/>
    </a:neCell>
    <a:nwCell>
      <a:tcTxStyle b="off" i="off"/>
    </a:nwCell>
  </a:tblStyle>
  <a:tblStyle styleId="{3A1790E5-49DC-495D-8744-FC14A38C2264}" styleName="Table_1">
    <a:wholeTbl>
      <a:tcTxStyle b="off" i="off">
        <a:font>
          <a:latin typeface="Arial"/>
          <a:ea typeface="Arial"/>
          <a:cs typeface="Arial"/>
        </a:font>
        <a:srgbClr val="000000"/>
      </a:tcTx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07" Type="http://schemas.openxmlformats.org/officeDocument/2006/relationships/slide" Target="slides/slide101.xml"/><Relationship Id="rId106" Type="http://schemas.openxmlformats.org/officeDocument/2006/relationships/slide" Target="slides/slide100.xml"/><Relationship Id="rId105" Type="http://schemas.openxmlformats.org/officeDocument/2006/relationships/slide" Target="slides/slide99.xml"/><Relationship Id="rId104" Type="http://schemas.openxmlformats.org/officeDocument/2006/relationships/slide" Target="slides/slide98.xml"/><Relationship Id="rId109" Type="http://schemas.openxmlformats.org/officeDocument/2006/relationships/slide" Target="slides/slide103.xml"/><Relationship Id="rId108" Type="http://schemas.openxmlformats.org/officeDocument/2006/relationships/slide" Target="slides/slide102.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103" Type="http://schemas.openxmlformats.org/officeDocument/2006/relationships/slide" Target="slides/slide97.xml"/><Relationship Id="rId102" Type="http://schemas.openxmlformats.org/officeDocument/2006/relationships/slide" Target="slides/slide96.xml"/><Relationship Id="rId101" Type="http://schemas.openxmlformats.org/officeDocument/2006/relationships/slide" Target="slides/slide95.xml"/><Relationship Id="rId100" Type="http://schemas.openxmlformats.org/officeDocument/2006/relationships/slide" Target="slides/slide94.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slide" Target="slides/slide91.xml"/><Relationship Id="rId96" Type="http://schemas.openxmlformats.org/officeDocument/2006/relationships/slide" Target="slides/slide90.xml"/><Relationship Id="rId11" Type="http://schemas.openxmlformats.org/officeDocument/2006/relationships/slide" Target="slides/slide5.xml"/><Relationship Id="rId99" Type="http://schemas.openxmlformats.org/officeDocument/2006/relationships/slide" Target="slides/slide93.xml"/><Relationship Id="rId10" Type="http://schemas.openxmlformats.org/officeDocument/2006/relationships/slide" Target="slides/slide4.xml"/><Relationship Id="rId98" Type="http://schemas.openxmlformats.org/officeDocument/2006/relationships/slide" Target="slides/slide92.xml"/><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18" Type="http://schemas.openxmlformats.org/officeDocument/2006/relationships/slide" Target="slides/slide112.xml"/><Relationship Id="rId117" Type="http://schemas.openxmlformats.org/officeDocument/2006/relationships/slide" Target="slides/slide111.xml"/><Relationship Id="rId116" Type="http://schemas.openxmlformats.org/officeDocument/2006/relationships/slide" Target="slides/slide110.xml"/><Relationship Id="rId115" Type="http://schemas.openxmlformats.org/officeDocument/2006/relationships/slide" Target="slides/slide109.xml"/><Relationship Id="rId119" Type="http://schemas.openxmlformats.org/officeDocument/2006/relationships/slide" Target="slides/slide113.xml"/><Relationship Id="rId15" Type="http://schemas.openxmlformats.org/officeDocument/2006/relationships/slide" Target="slides/slide9.xml"/><Relationship Id="rId110" Type="http://schemas.openxmlformats.org/officeDocument/2006/relationships/slide" Target="slides/slide104.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14" Type="http://schemas.openxmlformats.org/officeDocument/2006/relationships/slide" Target="slides/slide108.xml"/><Relationship Id="rId18" Type="http://schemas.openxmlformats.org/officeDocument/2006/relationships/slide" Target="slides/slide12.xml"/><Relationship Id="rId113" Type="http://schemas.openxmlformats.org/officeDocument/2006/relationships/slide" Target="slides/slide107.xml"/><Relationship Id="rId112" Type="http://schemas.openxmlformats.org/officeDocument/2006/relationships/slide" Target="slides/slide106.xml"/><Relationship Id="rId111" Type="http://schemas.openxmlformats.org/officeDocument/2006/relationships/slide" Target="slides/slide105.xml"/><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68" Type="http://schemas.openxmlformats.org/officeDocument/2006/relationships/slide" Target="slides/slide62.xml"/><Relationship Id="rId67" Type="http://schemas.openxmlformats.org/officeDocument/2006/relationships/slide" Target="slides/slide61.xml"/><Relationship Id="rId60" Type="http://schemas.openxmlformats.org/officeDocument/2006/relationships/slide" Target="slides/slide54.xml"/><Relationship Id="rId69" Type="http://schemas.openxmlformats.org/officeDocument/2006/relationships/slide" Target="slides/slide6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slide" Target="slides/slide51.xml"/><Relationship Id="rId56" Type="http://schemas.openxmlformats.org/officeDocument/2006/relationships/slide" Target="slides/slide50.xml"/><Relationship Id="rId59" Type="http://schemas.openxmlformats.org/officeDocument/2006/relationships/slide" Target="slides/slide53.xml"/><Relationship Id="rId58" Type="http://schemas.openxmlformats.org/officeDocument/2006/relationships/slide" Target="slides/slide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6" name="Google Shape;86;p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p1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0" name="Google Shape;150;p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5" name="Shape 965"/>
        <p:cNvGrpSpPr/>
        <p:nvPr/>
      </p:nvGrpSpPr>
      <p:grpSpPr>
        <a:xfrm>
          <a:off x="0" y="0"/>
          <a:ext cx="0" cy="0"/>
          <a:chOff x="0" y="0"/>
          <a:chExt cx="0" cy="0"/>
        </a:xfrm>
      </p:grpSpPr>
      <p:sp>
        <p:nvSpPr>
          <p:cNvPr id="966" name="Google Shape;966;p10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
        <p:nvSpPr>
          <p:cNvPr id="967" name="Google Shape;967;p10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4" name="Shape 974"/>
        <p:cNvGrpSpPr/>
        <p:nvPr/>
      </p:nvGrpSpPr>
      <p:grpSpPr>
        <a:xfrm>
          <a:off x="0" y="0"/>
          <a:ext cx="0" cy="0"/>
          <a:chOff x="0" y="0"/>
          <a:chExt cx="0" cy="0"/>
        </a:xfrm>
      </p:grpSpPr>
      <p:sp>
        <p:nvSpPr>
          <p:cNvPr id="975" name="Google Shape;975;p10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
        <p:nvSpPr>
          <p:cNvPr id="976" name="Google Shape;976;p10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3" name="Shape 983"/>
        <p:cNvGrpSpPr/>
        <p:nvPr/>
      </p:nvGrpSpPr>
      <p:grpSpPr>
        <a:xfrm>
          <a:off x="0" y="0"/>
          <a:ext cx="0" cy="0"/>
          <a:chOff x="0" y="0"/>
          <a:chExt cx="0" cy="0"/>
        </a:xfrm>
      </p:grpSpPr>
      <p:sp>
        <p:nvSpPr>
          <p:cNvPr id="984" name="Google Shape;984;p10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85" name="Google Shape;985;p10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3" name="Shape 993"/>
        <p:cNvGrpSpPr/>
        <p:nvPr/>
      </p:nvGrpSpPr>
      <p:grpSpPr>
        <a:xfrm>
          <a:off x="0" y="0"/>
          <a:ext cx="0" cy="0"/>
          <a:chOff x="0" y="0"/>
          <a:chExt cx="0" cy="0"/>
        </a:xfrm>
      </p:grpSpPr>
      <p:sp>
        <p:nvSpPr>
          <p:cNvPr id="994" name="Google Shape;994;p10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
        <p:nvSpPr>
          <p:cNvPr id="995" name="Google Shape;995;p10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2" name="Shape 1002"/>
        <p:cNvGrpSpPr/>
        <p:nvPr/>
      </p:nvGrpSpPr>
      <p:grpSpPr>
        <a:xfrm>
          <a:off x="0" y="0"/>
          <a:ext cx="0" cy="0"/>
          <a:chOff x="0" y="0"/>
          <a:chExt cx="0" cy="0"/>
        </a:xfrm>
      </p:grpSpPr>
      <p:sp>
        <p:nvSpPr>
          <p:cNvPr id="1003" name="Google Shape;1003;p10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04" name="Google Shape;1004;p10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4" name="Shape 1014"/>
        <p:cNvGrpSpPr/>
        <p:nvPr/>
      </p:nvGrpSpPr>
      <p:grpSpPr>
        <a:xfrm>
          <a:off x="0" y="0"/>
          <a:ext cx="0" cy="0"/>
          <a:chOff x="0" y="0"/>
          <a:chExt cx="0" cy="0"/>
        </a:xfrm>
      </p:grpSpPr>
      <p:sp>
        <p:nvSpPr>
          <p:cNvPr id="1015" name="Google Shape;1015;p10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
        <p:nvSpPr>
          <p:cNvPr id="1016" name="Google Shape;1016;p10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6" name="Shape 1026"/>
        <p:cNvGrpSpPr/>
        <p:nvPr/>
      </p:nvGrpSpPr>
      <p:grpSpPr>
        <a:xfrm>
          <a:off x="0" y="0"/>
          <a:ext cx="0" cy="0"/>
          <a:chOff x="0" y="0"/>
          <a:chExt cx="0" cy="0"/>
        </a:xfrm>
      </p:grpSpPr>
      <p:sp>
        <p:nvSpPr>
          <p:cNvPr id="1027" name="Google Shape;1027;p10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28" name="Google Shape;1028;p10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6" name="Shape 1036"/>
        <p:cNvGrpSpPr/>
        <p:nvPr/>
      </p:nvGrpSpPr>
      <p:grpSpPr>
        <a:xfrm>
          <a:off x="0" y="0"/>
          <a:ext cx="0" cy="0"/>
          <a:chOff x="0" y="0"/>
          <a:chExt cx="0" cy="0"/>
        </a:xfrm>
      </p:grpSpPr>
      <p:sp>
        <p:nvSpPr>
          <p:cNvPr id="1037" name="Google Shape;1037;p10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38" name="Google Shape;1038;p10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0" name="Shape 1050"/>
        <p:cNvGrpSpPr/>
        <p:nvPr/>
      </p:nvGrpSpPr>
      <p:grpSpPr>
        <a:xfrm>
          <a:off x="0" y="0"/>
          <a:ext cx="0" cy="0"/>
          <a:chOff x="0" y="0"/>
          <a:chExt cx="0" cy="0"/>
        </a:xfrm>
      </p:grpSpPr>
      <p:sp>
        <p:nvSpPr>
          <p:cNvPr id="1051" name="Google Shape;1051;p10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
        <p:nvSpPr>
          <p:cNvPr id="1052" name="Google Shape;1052;p10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0" name="Shape 1060"/>
        <p:cNvGrpSpPr/>
        <p:nvPr/>
      </p:nvGrpSpPr>
      <p:grpSpPr>
        <a:xfrm>
          <a:off x="0" y="0"/>
          <a:ext cx="0" cy="0"/>
          <a:chOff x="0" y="0"/>
          <a:chExt cx="0" cy="0"/>
        </a:xfrm>
      </p:grpSpPr>
      <p:sp>
        <p:nvSpPr>
          <p:cNvPr id="1061" name="Google Shape;1061;p10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
        <p:nvSpPr>
          <p:cNvPr id="1062" name="Google Shape;1062;p10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p1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5" name="Google Shape;155;p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0" name="Shape 1070"/>
        <p:cNvGrpSpPr/>
        <p:nvPr/>
      </p:nvGrpSpPr>
      <p:grpSpPr>
        <a:xfrm>
          <a:off x="0" y="0"/>
          <a:ext cx="0" cy="0"/>
          <a:chOff x="0" y="0"/>
          <a:chExt cx="0" cy="0"/>
        </a:xfrm>
      </p:grpSpPr>
      <p:sp>
        <p:nvSpPr>
          <p:cNvPr id="1071" name="Google Shape;1071;p1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
        <p:nvSpPr>
          <p:cNvPr id="1072" name="Google Shape;1072;p1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2" name="Shape 1082"/>
        <p:cNvGrpSpPr/>
        <p:nvPr/>
      </p:nvGrpSpPr>
      <p:grpSpPr>
        <a:xfrm>
          <a:off x="0" y="0"/>
          <a:ext cx="0" cy="0"/>
          <a:chOff x="0" y="0"/>
          <a:chExt cx="0" cy="0"/>
        </a:xfrm>
      </p:grpSpPr>
      <p:sp>
        <p:nvSpPr>
          <p:cNvPr id="1083" name="Google Shape;1083;p11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84" name="Google Shape;1084;p1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1" name="Shape 1091"/>
        <p:cNvGrpSpPr/>
        <p:nvPr/>
      </p:nvGrpSpPr>
      <p:grpSpPr>
        <a:xfrm>
          <a:off x="0" y="0"/>
          <a:ext cx="0" cy="0"/>
          <a:chOff x="0" y="0"/>
          <a:chExt cx="0" cy="0"/>
        </a:xfrm>
      </p:grpSpPr>
      <p:sp>
        <p:nvSpPr>
          <p:cNvPr id="1092" name="Google Shape;1092;p11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93" name="Google Shape;1093;p1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0" name="Shape 1100"/>
        <p:cNvGrpSpPr/>
        <p:nvPr/>
      </p:nvGrpSpPr>
      <p:grpSpPr>
        <a:xfrm>
          <a:off x="0" y="0"/>
          <a:ext cx="0" cy="0"/>
          <a:chOff x="0" y="0"/>
          <a:chExt cx="0" cy="0"/>
        </a:xfrm>
      </p:grpSpPr>
      <p:sp>
        <p:nvSpPr>
          <p:cNvPr id="1101" name="Google Shape;1101;p1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
        <p:nvSpPr>
          <p:cNvPr id="1102" name="Google Shape;1102;p1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p1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0" name="Google Shape;160;p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p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
        <p:nvSpPr>
          <p:cNvPr id="165" name="Google Shape;165;p1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p1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4" name="Google Shape;174;p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p1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4" name="Google Shape;184;p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p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
        <p:nvSpPr>
          <p:cNvPr id="193" name="Google Shape;193;p1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p1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02" name="Google Shape;202;p1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p1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11" name="Google Shape;211;p1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p1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21" name="Google Shape;221;p1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p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5" name="Google Shape;95;p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p2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30" name="Google Shape;230;p2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p2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40" name="Google Shape;240;p2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p2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50" name="Google Shape;250;p2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p2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
        <p:nvSpPr>
          <p:cNvPr id="259" name="Google Shape;259;p2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p2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
        <p:nvSpPr>
          <p:cNvPr id="267" name="Google Shape;267;p2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p2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75" name="Google Shape;275;p2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p2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86" name="Google Shape;286;p2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p2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00" name="Google Shape;300;p2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p2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0" name="Google Shape;310;p2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p2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17" name="Google Shape;317;p2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p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4" name="Google Shape;104;p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p3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27" name="Google Shape;327;p3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p3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37" name="Google Shape;337;p3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p3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6" name="Google Shape;346;p3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p3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54" name="Google Shape;354;p3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p3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63" name="Google Shape;363;p3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p3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71" name="Google Shape;371;p3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p3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84" name="Google Shape;384;p3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p3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93" name="Google Shape;393;p3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p3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04" name="Google Shape;404;p3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p3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14" name="Google Shape;414;p3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p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0" name="Google Shape;110;p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p4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23" name="Google Shape;423;p4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p4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32" name="Google Shape;432;p4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p4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41" name="Google Shape;441;p4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p4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50" name="Google Shape;450;p4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p4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59" name="Google Shape;459;p4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p4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68" name="Google Shape;468;p4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p4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77" name="Google Shape;477;p4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p4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86" name="Google Shape;486;p4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p4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95" name="Google Shape;495;p4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 name="Shape 502"/>
        <p:cNvGrpSpPr/>
        <p:nvPr/>
      </p:nvGrpSpPr>
      <p:grpSpPr>
        <a:xfrm>
          <a:off x="0" y="0"/>
          <a:ext cx="0" cy="0"/>
          <a:chOff x="0" y="0"/>
          <a:chExt cx="0" cy="0"/>
        </a:xfrm>
      </p:grpSpPr>
      <p:sp>
        <p:nvSpPr>
          <p:cNvPr id="503" name="Google Shape;503;p4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04" name="Google Shape;504;p4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p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7" name="Google Shape;117;p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 name="Shape 511"/>
        <p:cNvGrpSpPr/>
        <p:nvPr/>
      </p:nvGrpSpPr>
      <p:grpSpPr>
        <a:xfrm>
          <a:off x="0" y="0"/>
          <a:ext cx="0" cy="0"/>
          <a:chOff x="0" y="0"/>
          <a:chExt cx="0" cy="0"/>
        </a:xfrm>
      </p:grpSpPr>
      <p:sp>
        <p:nvSpPr>
          <p:cNvPr id="512" name="Google Shape;512;p5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13" name="Google Shape;513;p5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p5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22" name="Google Shape;522;p5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 name="Shape 529"/>
        <p:cNvGrpSpPr/>
        <p:nvPr/>
      </p:nvGrpSpPr>
      <p:grpSpPr>
        <a:xfrm>
          <a:off x="0" y="0"/>
          <a:ext cx="0" cy="0"/>
          <a:chOff x="0" y="0"/>
          <a:chExt cx="0" cy="0"/>
        </a:xfrm>
      </p:grpSpPr>
      <p:sp>
        <p:nvSpPr>
          <p:cNvPr id="530" name="Google Shape;530;p5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31" name="Google Shape;531;p5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 name="Shape 538"/>
        <p:cNvGrpSpPr/>
        <p:nvPr/>
      </p:nvGrpSpPr>
      <p:grpSpPr>
        <a:xfrm>
          <a:off x="0" y="0"/>
          <a:ext cx="0" cy="0"/>
          <a:chOff x="0" y="0"/>
          <a:chExt cx="0" cy="0"/>
        </a:xfrm>
      </p:grpSpPr>
      <p:sp>
        <p:nvSpPr>
          <p:cNvPr id="539" name="Google Shape;539;p5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40" name="Google Shape;540;p5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p5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9" name="Google Shape;549;p5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p5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4" name="Google Shape;554;p5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8" name="Shape 558"/>
        <p:cNvGrpSpPr/>
        <p:nvPr/>
      </p:nvGrpSpPr>
      <p:grpSpPr>
        <a:xfrm>
          <a:off x="0" y="0"/>
          <a:ext cx="0" cy="0"/>
          <a:chOff x="0" y="0"/>
          <a:chExt cx="0" cy="0"/>
        </a:xfrm>
      </p:grpSpPr>
      <p:sp>
        <p:nvSpPr>
          <p:cNvPr id="559" name="Google Shape;559;p5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0" name="Google Shape;560;p5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4" name="Shape 564"/>
        <p:cNvGrpSpPr/>
        <p:nvPr/>
      </p:nvGrpSpPr>
      <p:grpSpPr>
        <a:xfrm>
          <a:off x="0" y="0"/>
          <a:ext cx="0" cy="0"/>
          <a:chOff x="0" y="0"/>
          <a:chExt cx="0" cy="0"/>
        </a:xfrm>
      </p:grpSpPr>
      <p:sp>
        <p:nvSpPr>
          <p:cNvPr id="565" name="Google Shape;565;p5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6" name="Google Shape;566;p5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2" name="Shape 572"/>
        <p:cNvGrpSpPr/>
        <p:nvPr/>
      </p:nvGrpSpPr>
      <p:grpSpPr>
        <a:xfrm>
          <a:off x="0" y="0"/>
          <a:ext cx="0" cy="0"/>
          <a:chOff x="0" y="0"/>
          <a:chExt cx="0" cy="0"/>
        </a:xfrm>
      </p:grpSpPr>
      <p:sp>
        <p:nvSpPr>
          <p:cNvPr id="573" name="Google Shape;573;p5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74" name="Google Shape;574;p5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 name="Shape 581"/>
        <p:cNvGrpSpPr/>
        <p:nvPr/>
      </p:nvGrpSpPr>
      <p:grpSpPr>
        <a:xfrm>
          <a:off x="0" y="0"/>
          <a:ext cx="0" cy="0"/>
          <a:chOff x="0" y="0"/>
          <a:chExt cx="0" cy="0"/>
        </a:xfrm>
      </p:grpSpPr>
      <p:sp>
        <p:nvSpPr>
          <p:cNvPr id="582" name="Google Shape;582;p5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583" name="Google Shape;583;p5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latin typeface="Arial"/>
              <a:ea typeface="Arial"/>
              <a:cs typeface="Arial"/>
              <a:sym typeface="Arial"/>
            </a:endParaRPr>
          </a:p>
        </p:txBody>
      </p:sp>
      <p:sp>
        <p:nvSpPr>
          <p:cNvPr id="584" name="Google Shape;584;p5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latin typeface="Arial"/>
                <a:ea typeface="Arial"/>
                <a:cs typeface="Arial"/>
                <a:sym typeface="Arial"/>
              </a:rPr>
              <a:t>‹#›</a:t>
            </a:fld>
            <a:endParaRPr>
              <a:latin typeface="Arial"/>
              <a:ea typeface="Arial"/>
              <a:cs typeface="Arial"/>
              <a:sym typeface="Aria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p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5" name="Google Shape;125;p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2" name="Shape 592"/>
        <p:cNvGrpSpPr/>
        <p:nvPr/>
      </p:nvGrpSpPr>
      <p:grpSpPr>
        <a:xfrm>
          <a:off x="0" y="0"/>
          <a:ext cx="0" cy="0"/>
          <a:chOff x="0" y="0"/>
          <a:chExt cx="0" cy="0"/>
        </a:xfrm>
      </p:grpSpPr>
      <p:sp>
        <p:nvSpPr>
          <p:cNvPr id="593" name="Google Shape;593;p6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94" name="Google Shape;594;p6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2" name="Shape 602"/>
        <p:cNvGrpSpPr/>
        <p:nvPr/>
      </p:nvGrpSpPr>
      <p:grpSpPr>
        <a:xfrm>
          <a:off x="0" y="0"/>
          <a:ext cx="0" cy="0"/>
          <a:chOff x="0" y="0"/>
          <a:chExt cx="0" cy="0"/>
        </a:xfrm>
      </p:grpSpPr>
      <p:sp>
        <p:nvSpPr>
          <p:cNvPr id="603" name="Google Shape;603;p6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04" name="Google Shape;604;p6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1" name="Shape 611"/>
        <p:cNvGrpSpPr/>
        <p:nvPr/>
      </p:nvGrpSpPr>
      <p:grpSpPr>
        <a:xfrm>
          <a:off x="0" y="0"/>
          <a:ext cx="0" cy="0"/>
          <a:chOff x="0" y="0"/>
          <a:chExt cx="0" cy="0"/>
        </a:xfrm>
      </p:grpSpPr>
      <p:sp>
        <p:nvSpPr>
          <p:cNvPr id="612" name="Google Shape;612;p6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13" name="Google Shape;613;p6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9" name="Shape 619"/>
        <p:cNvGrpSpPr/>
        <p:nvPr/>
      </p:nvGrpSpPr>
      <p:grpSpPr>
        <a:xfrm>
          <a:off x="0" y="0"/>
          <a:ext cx="0" cy="0"/>
          <a:chOff x="0" y="0"/>
          <a:chExt cx="0" cy="0"/>
        </a:xfrm>
      </p:grpSpPr>
      <p:sp>
        <p:nvSpPr>
          <p:cNvPr id="620" name="Google Shape;620;p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
        <p:nvSpPr>
          <p:cNvPr id="621" name="Google Shape;621;p6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8" name="Shape 628"/>
        <p:cNvGrpSpPr/>
        <p:nvPr/>
      </p:nvGrpSpPr>
      <p:grpSpPr>
        <a:xfrm>
          <a:off x="0" y="0"/>
          <a:ext cx="0" cy="0"/>
          <a:chOff x="0" y="0"/>
          <a:chExt cx="0" cy="0"/>
        </a:xfrm>
      </p:grpSpPr>
      <p:sp>
        <p:nvSpPr>
          <p:cNvPr id="629" name="Google Shape;629;p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
        <p:nvSpPr>
          <p:cNvPr id="630" name="Google Shape;630;p6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7" name="Shape 637"/>
        <p:cNvGrpSpPr/>
        <p:nvPr/>
      </p:nvGrpSpPr>
      <p:grpSpPr>
        <a:xfrm>
          <a:off x="0" y="0"/>
          <a:ext cx="0" cy="0"/>
          <a:chOff x="0" y="0"/>
          <a:chExt cx="0" cy="0"/>
        </a:xfrm>
      </p:grpSpPr>
      <p:sp>
        <p:nvSpPr>
          <p:cNvPr id="638" name="Google Shape;638;p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
        <p:nvSpPr>
          <p:cNvPr id="639" name="Google Shape;639;p6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5" name="Shape 645"/>
        <p:cNvGrpSpPr/>
        <p:nvPr/>
      </p:nvGrpSpPr>
      <p:grpSpPr>
        <a:xfrm>
          <a:off x="0" y="0"/>
          <a:ext cx="0" cy="0"/>
          <a:chOff x="0" y="0"/>
          <a:chExt cx="0" cy="0"/>
        </a:xfrm>
      </p:grpSpPr>
      <p:sp>
        <p:nvSpPr>
          <p:cNvPr id="646" name="Google Shape;646;p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
        <p:nvSpPr>
          <p:cNvPr id="647" name="Google Shape;647;p6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4" name="Shape 654"/>
        <p:cNvGrpSpPr/>
        <p:nvPr/>
      </p:nvGrpSpPr>
      <p:grpSpPr>
        <a:xfrm>
          <a:off x="0" y="0"/>
          <a:ext cx="0" cy="0"/>
          <a:chOff x="0" y="0"/>
          <a:chExt cx="0" cy="0"/>
        </a:xfrm>
      </p:grpSpPr>
      <p:sp>
        <p:nvSpPr>
          <p:cNvPr id="655" name="Google Shape;655;p6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56" name="Google Shape;656;p6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4" name="Shape 664"/>
        <p:cNvGrpSpPr/>
        <p:nvPr/>
      </p:nvGrpSpPr>
      <p:grpSpPr>
        <a:xfrm>
          <a:off x="0" y="0"/>
          <a:ext cx="0" cy="0"/>
          <a:chOff x="0" y="0"/>
          <a:chExt cx="0" cy="0"/>
        </a:xfrm>
      </p:grpSpPr>
      <p:sp>
        <p:nvSpPr>
          <p:cNvPr id="665" name="Google Shape;665;p6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66" name="Google Shape;666;p6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4" name="Shape 674"/>
        <p:cNvGrpSpPr/>
        <p:nvPr/>
      </p:nvGrpSpPr>
      <p:grpSpPr>
        <a:xfrm>
          <a:off x="0" y="0"/>
          <a:ext cx="0" cy="0"/>
          <a:chOff x="0" y="0"/>
          <a:chExt cx="0" cy="0"/>
        </a:xfrm>
      </p:grpSpPr>
      <p:sp>
        <p:nvSpPr>
          <p:cNvPr id="675" name="Google Shape;675;p6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76" name="Google Shape;676;p6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p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0" name="Google Shape;130;p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4" name="Shape 684"/>
        <p:cNvGrpSpPr/>
        <p:nvPr/>
      </p:nvGrpSpPr>
      <p:grpSpPr>
        <a:xfrm>
          <a:off x="0" y="0"/>
          <a:ext cx="0" cy="0"/>
          <a:chOff x="0" y="0"/>
          <a:chExt cx="0" cy="0"/>
        </a:xfrm>
      </p:grpSpPr>
      <p:sp>
        <p:nvSpPr>
          <p:cNvPr id="685" name="Google Shape;685;p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
        <p:nvSpPr>
          <p:cNvPr id="686" name="Google Shape;686;p7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3" name="Shape 693"/>
        <p:cNvGrpSpPr/>
        <p:nvPr/>
      </p:nvGrpSpPr>
      <p:grpSpPr>
        <a:xfrm>
          <a:off x="0" y="0"/>
          <a:ext cx="0" cy="0"/>
          <a:chOff x="0" y="0"/>
          <a:chExt cx="0" cy="0"/>
        </a:xfrm>
      </p:grpSpPr>
      <p:sp>
        <p:nvSpPr>
          <p:cNvPr id="694" name="Google Shape;694;p7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95" name="Google Shape;695;p7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2" name="Shape 702"/>
        <p:cNvGrpSpPr/>
        <p:nvPr/>
      </p:nvGrpSpPr>
      <p:grpSpPr>
        <a:xfrm>
          <a:off x="0" y="0"/>
          <a:ext cx="0" cy="0"/>
          <a:chOff x="0" y="0"/>
          <a:chExt cx="0" cy="0"/>
        </a:xfrm>
      </p:grpSpPr>
      <p:sp>
        <p:nvSpPr>
          <p:cNvPr id="703" name="Google Shape;703;p7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04" name="Google Shape;704;p7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1" name="Shape 711"/>
        <p:cNvGrpSpPr/>
        <p:nvPr/>
      </p:nvGrpSpPr>
      <p:grpSpPr>
        <a:xfrm>
          <a:off x="0" y="0"/>
          <a:ext cx="0" cy="0"/>
          <a:chOff x="0" y="0"/>
          <a:chExt cx="0" cy="0"/>
        </a:xfrm>
      </p:grpSpPr>
      <p:sp>
        <p:nvSpPr>
          <p:cNvPr id="712" name="Google Shape;712;p7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13" name="Google Shape;713;p7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0" name="Shape 720"/>
        <p:cNvGrpSpPr/>
        <p:nvPr/>
      </p:nvGrpSpPr>
      <p:grpSpPr>
        <a:xfrm>
          <a:off x="0" y="0"/>
          <a:ext cx="0" cy="0"/>
          <a:chOff x="0" y="0"/>
          <a:chExt cx="0" cy="0"/>
        </a:xfrm>
      </p:grpSpPr>
      <p:sp>
        <p:nvSpPr>
          <p:cNvPr id="721" name="Google Shape;721;p7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22" name="Google Shape;722;p7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9" name="Shape 729"/>
        <p:cNvGrpSpPr/>
        <p:nvPr/>
      </p:nvGrpSpPr>
      <p:grpSpPr>
        <a:xfrm>
          <a:off x="0" y="0"/>
          <a:ext cx="0" cy="0"/>
          <a:chOff x="0" y="0"/>
          <a:chExt cx="0" cy="0"/>
        </a:xfrm>
      </p:grpSpPr>
      <p:sp>
        <p:nvSpPr>
          <p:cNvPr id="730" name="Google Shape;730;p7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31" name="Google Shape;731;p7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8" name="Shape 738"/>
        <p:cNvGrpSpPr/>
        <p:nvPr/>
      </p:nvGrpSpPr>
      <p:grpSpPr>
        <a:xfrm>
          <a:off x="0" y="0"/>
          <a:ext cx="0" cy="0"/>
          <a:chOff x="0" y="0"/>
          <a:chExt cx="0" cy="0"/>
        </a:xfrm>
      </p:grpSpPr>
      <p:sp>
        <p:nvSpPr>
          <p:cNvPr id="739" name="Google Shape;739;p7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40" name="Google Shape;740;p7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7" name="Shape 747"/>
        <p:cNvGrpSpPr/>
        <p:nvPr/>
      </p:nvGrpSpPr>
      <p:grpSpPr>
        <a:xfrm>
          <a:off x="0" y="0"/>
          <a:ext cx="0" cy="0"/>
          <a:chOff x="0" y="0"/>
          <a:chExt cx="0" cy="0"/>
        </a:xfrm>
      </p:grpSpPr>
      <p:sp>
        <p:nvSpPr>
          <p:cNvPr id="748" name="Google Shape;748;p7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49" name="Google Shape;749;p7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6" name="Shape 756"/>
        <p:cNvGrpSpPr/>
        <p:nvPr/>
      </p:nvGrpSpPr>
      <p:grpSpPr>
        <a:xfrm>
          <a:off x="0" y="0"/>
          <a:ext cx="0" cy="0"/>
          <a:chOff x="0" y="0"/>
          <a:chExt cx="0" cy="0"/>
        </a:xfrm>
      </p:grpSpPr>
      <p:sp>
        <p:nvSpPr>
          <p:cNvPr id="757" name="Google Shape;757;p7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58" name="Google Shape;758;p7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5" name="Shape 765"/>
        <p:cNvGrpSpPr/>
        <p:nvPr/>
      </p:nvGrpSpPr>
      <p:grpSpPr>
        <a:xfrm>
          <a:off x="0" y="0"/>
          <a:ext cx="0" cy="0"/>
          <a:chOff x="0" y="0"/>
          <a:chExt cx="0" cy="0"/>
        </a:xfrm>
      </p:grpSpPr>
      <p:sp>
        <p:nvSpPr>
          <p:cNvPr id="766" name="Google Shape;766;p7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67" name="Google Shape;767;p7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p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6" name="Google Shape;136;p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4" name="Shape 774"/>
        <p:cNvGrpSpPr/>
        <p:nvPr/>
      </p:nvGrpSpPr>
      <p:grpSpPr>
        <a:xfrm>
          <a:off x="0" y="0"/>
          <a:ext cx="0" cy="0"/>
          <a:chOff x="0" y="0"/>
          <a:chExt cx="0" cy="0"/>
        </a:xfrm>
      </p:grpSpPr>
      <p:sp>
        <p:nvSpPr>
          <p:cNvPr id="775" name="Google Shape;775;p8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
        <p:nvSpPr>
          <p:cNvPr id="776" name="Google Shape;776;p8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4" name="Shape 784"/>
        <p:cNvGrpSpPr/>
        <p:nvPr/>
      </p:nvGrpSpPr>
      <p:grpSpPr>
        <a:xfrm>
          <a:off x="0" y="0"/>
          <a:ext cx="0" cy="0"/>
          <a:chOff x="0" y="0"/>
          <a:chExt cx="0" cy="0"/>
        </a:xfrm>
      </p:grpSpPr>
      <p:sp>
        <p:nvSpPr>
          <p:cNvPr id="785" name="Google Shape;785;p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
        <p:nvSpPr>
          <p:cNvPr id="786" name="Google Shape;786;p8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4" name="Shape 794"/>
        <p:cNvGrpSpPr/>
        <p:nvPr/>
      </p:nvGrpSpPr>
      <p:grpSpPr>
        <a:xfrm>
          <a:off x="0" y="0"/>
          <a:ext cx="0" cy="0"/>
          <a:chOff x="0" y="0"/>
          <a:chExt cx="0" cy="0"/>
        </a:xfrm>
      </p:grpSpPr>
      <p:sp>
        <p:nvSpPr>
          <p:cNvPr id="795" name="Google Shape;795;p8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
        <p:nvSpPr>
          <p:cNvPr id="796" name="Google Shape;796;p8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7" name="Shape 807"/>
        <p:cNvGrpSpPr/>
        <p:nvPr/>
      </p:nvGrpSpPr>
      <p:grpSpPr>
        <a:xfrm>
          <a:off x="0" y="0"/>
          <a:ext cx="0" cy="0"/>
          <a:chOff x="0" y="0"/>
          <a:chExt cx="0" cy="0"/>
        </a:xfrm>
      </p:grpSpPr>
      <p:sp>
        <p:nvSpPr>
          <p:cNvPr id="808" name="Google Shape;808;p8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
        <p:nvSpPr>
          <p:cNvPr id="809" name="Google Shape;809;p8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5" name="Shape 815"/>
        <p:cNvGrpSpPr/>
        <p:nvPr/>
      </p:nvGrpSpPr>
      <p:grpSpPr>
        <a:xfrm>
          <a:off x="0" y="0"/>
          <a:ext cx="0" cy="0"/>
          <a:chOff x="0" y="0"/>
          <a:chExt cx="0" cy="0"/>
        </a:xfrm>
      </p:grpSpPr>
      <p:sp>
        <p:nvSpPr>
          <p:cNvPr id="816" name="Google Shape;816;p8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
        <p:nvSpPr>
          <p:cNvPr id="817" name="Google Shape;817;p8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4" name="Shape 824"/>
        <p:cNvGrpSpPr/>
        <p:nvPr/>
      </p:nvGrpSpPr>
      <p:grpSpPr>
        <a:xfrm>
          <a:off x="0" y="0"/>
          <a:ext cx="0" cy="0"/>
          <a:chOff x="0" y="0"/>
          <a:chExt cx="0" cy="0"/>
        </a:xfrm>
      </p:grpSpPr>
      <p:sp>
        <p:nvSpPr>
          <p:cNvPr id="825" name="Google Shape;825;p8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26" name="Google Shape;826;p8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3" name="Shape 833"/>
        <p:cNvGrpSpPr/>
        <p:nvPr/>
      </p:nvGrpSpPr>
      <p:grpSpPr>
        <a:xfrm>
          <a:off x="0" y="0"/>
          <a:ext cx="0" cy="0"/>
          <a:chOff x="0" y="0"/>
          <a:chExt cx="0" cy="0"/>
        </a:xfrm>
      </p:grpSpPr>
      <p:sp>
        <p:nvSpPr>
          <p:cNvPr id="834" name="Google Shape;834;p8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35" name="Google Shape;835;p8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3" name="Shape 843"/>
        <p:cNvGrpSpPr/>
        <p:nvPr/>
      </p:nvGrpSpPr>
      <p:grpSpPr>
        <a:xfrm>
          <a:off x="0" y="0"/>
          <a:ext cx="0" cy="0"/>
          <a:chOff x="0" y="0"/>
          <a:chExt cx="0" cy="0"/>
        </a:xfrm>
      </p:grpSpPr>
      <p:sp>
        <p:nvSpPr>
          <p:cNvPr id="844" name="Google Shape;844;p8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45" name="Google Shape;845;p8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2" name="Shape 852"/>
        <p:cNvGrpSpPr/>
        <p:nvPr/>
      </p:nvGrpSpPr>
      <p:grpSpPr>
        <a:xfrm>
          <a:off x="0" y="0"/>
          <a:ext cx="0" cy="0"/>
          <a:chOff x="0" y="0"/>
          <a:chExt cx="0" cy="0"/>
        </a:xfrm>
      </p:grpSpPr>
      <p:sp>
        <p:nvSpPr>
          <p:cNvPr id="853" name="Google Shape;853;p8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54" name="Google Shape;854;p8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1" name="Shape 861"/>
        <p:cNvGrpSpPr/>
        <p:nvPr/>
      </p:nvGrpSpPr>
      <p:grpSpPr>
        <a:xfrm>
          <a:off x="0" y="0"/>
          <a:ext cx="0" cy="0"/>
          <a:chOff x="0" y="0"/>
          <a:chExt cx="0" cy="0"/>
        </a:xfrm>
      </p:grpSpPr>
      <p:sp>
        <p:nvSpPr>
          <p:cNvPr id="862" name="Google Shape;862;p8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63" name="Google Shape;863;p8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p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4" name="Google Shape;144;p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9" name="Shape 869"/>
        <p:cNvGrpSpPr/>
        <p:nvPr/>
      </p:nvGrpSpPr>
      <p:grpSpPr>
        <a:xfrm>
          <a:off x="0" y="0"/>
          <a:ext cx="0" cy="0"/>
          <a:chOff x="0" y="0"/>
          <a:chExt cx="0" cy="0"/>
        </a:xfrm>
      </p:grpSpPr>
      <p:sp>
        <p:nvSpPr>
          <p:cNvPr id="870" name="Google Shape;870;p9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71" name="Google Shape;871;p9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9" name="Shape 879"/>
        <p:cNvGrpSpPr/>
        <p:nvPr/>
      </p:nvGrpSpPr>
      <p:grpSpPr>
        <a:xfrm>
          <a:off x="0" y="0"/>
          <a:ext cx="0" cy="0"/>
          <a:chOff x="0" y="0"/>
          <a:chExt cx="0" cy="0"/>
        </a:xfrm>
      </p:grpSpPr>
      <p:sp>
        <p:nvSpPr>
          <p:cNvPr id="880" name="Google Shape;880;p9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81" name="Google Shape;881;p9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0" name="Shape 890"/>
        <p:cNvGrpSpPr/>
        <p:nvPr/>
      </p:nvGrpSpPr>
      <p:grpSpPr>
        <a:xfrm>
          <a:off x="0" y="0"/>
          <a:ext cx="0" cy="0"/>
          <a:chOff x="0" y="0"/>
          <a:chExt cx="0" cy="0"/>
        </a:xfrm>
      </p:grpSpPr>
      <p:sp>
        <p:nvSpPr>
          <p:cNvPr id="891" name="Google Shape;891;p9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92" name="Google Shape;892;p9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0" name="Shape 900"/>
        <p:cNvGrpSpPr/>
        <p:nvPr/>
      </p:nvGrpSpPr>
      <p:grpSpPr>
        <a:xfrm>
          <a:off x="0" y="0"/>
          <a:ext cx="0" cy="0"/>
          <a:chOff x="0" y="0"/>
          <a:chExt cx="0" cy="0"/>
        </a:xfrm>
      </p:grpSpPr>
      <p:sp>
        <p:nvSpPr>
          <p:cNvPr id="901" name="Google Shape;901;p9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02" name="Google Shape;902;p9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9" name="Shape 909"/>
        <p:cNvGrpSpPr/>
        <p:nvPr/>
      </p:nvGrpSpPr>
      <p:grpSpPr>
        <a:xfrm>
          <a:off x="0" y="0"/>
          <a:ext cx="0" cy="0"/>
          <a:chOff x="0" y="0"/>
          <a:chExt cx="0" cy="0"/>
        </a:xfrm>
      </p:grpSpPr>
      <p:sp>
        <p:nvSpPr>
          <p:cNvPr id="910" name="Google Shape;910;p9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11" name="Google Shape;911;p9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8" name="Shape 918"/>
        <p:cNvGrpSpPr/>
        <p:nvPr/>
      </p:nvGrpSpPr>
      <p:grpSpPr>
        <a:xfrm>
          <a:off x="0" y="0"/>
          <a:ext cx="0" cy="0"/>
          <a:chOff x="0" y="0"/>
          <a:chExt cx="0" cy="0"/>
        </a:xfrm>
      </p:grpSpPr>
      <p:sp>
        <p:nvSpPr>
          <p:cNvPr id="919" name="Google Shape;919;p9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
        <p:nvSpPr>
          <p:cNvPr id="920" name="Google Shape;920;p9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7" name="Shape 927"/>
        <p:cNvGrpSpPr/>
        <p:nvPr/>
      </p:nvGrpSpPr>
      <p:grpSpPr>
        <a:xfrm>
          <a:off x="0" y="0"/>
          <a:ext cx="0" cy="0"/>
          <a:chOff x="0" y="0"/>
          <a:chExt cx="0" cy="0"/>
        </a:xfrm>
      </p:grpSpPr>
      <p:sp>
        <p:nvSpPr>
          <p:cNvPr id="928" name="Google Shape;928;p9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
        <p:nvSpPr>
          <p:cNvPr id="929" name="Google Shape;929;p9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6" name="Shape 936"/>
        <p:cNvGrpSpPr/>
        <p:nvPr/>
      </p:nvGrpSpPr>
      <p:grpSpPr>
        <a:xfrm>
          <a:off x="0" y="0"/>
          <a:ext cx="0" cy="0"/>
          <a:chOff x="0" y="0"/>
          <a:chExt cx="0" cy="0"/>
        </a:xfrm>
      </p:grpSpPr>
      <p:sp>
        <p:nvSpPr>
          <p:cNvPr id="937" name="Google Shape;937;p9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
        <p:nvSpPr>
          <p:cNvPr id="938" name="Google Shape;938;p9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5" name="Shape 945"/>
        <p:cNvGrpSpPr/>
        <p:nvPr/>
      </p:nvGrpSpPr>
      <p:grpSpPr>
        <a:xfrm>
          <a:off x="0" y="0"/>
          <a:ext cx="0" cy="0"/>
          <a:chOff x="0" y="0"/>
          <a:chExt cx="0" cy="0"/>
        </a:xfrm>
      </p:grpSpPr>
      <p:sp>
        <p:nvSpPr>
          <p:cNvPr id="946" name="Google Shape;946;p9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
        <p:nvSpPr>
          <p:cNvPr id="947" name="Google Shape;947;p9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6" name="Shape 956"/>
        <p:cNvGrpSpPr/>
        <p:nvPr/>
      </p:nvGrpSpPr>
      <p:grpSpPr>
        <a:xfrm>
          <a:off x="0" y="0"/>
          <a:ext cx="0" cy="0"/>
          <a:chOff x="0" y="0"/>
          <a:chExt cx="0" cy="0"/>
        </a:xfrm>
      </p:grpSpPr>
      <p:sp>
        <p:nvSpPr>
          <p:cNvPr id="957" name="Google Shape;957;p9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
        <p:nvSpPr>
          <p:cNvPr id="958" name="Google Shape;958;p9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2"/>
          <p:cNvSpPr txBox="1"/>
          <p:nvPr>
            <p:ph type="ctrTitle"/>
          </p:nvPr>
        </p:nvSpPr>
        <p:spPr>
          <a:xfrm>
            <a:off x="685800" y="2130426"/>
            <a:ext cx="7772400" cy="1470025"/>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 name="Google Shape;17;p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p:txBody>
      </p:sp>
      <p:sp>
        <p:nvSpPr>
          <p:cNvPr id="18" name="Google Shape;18;p2"/>
          <p:cNvSpPr txBox="1"/>
          <p:nvPr>
            <p:ph idx="10" type="dt"/>
          </p:nvPr>
        </p:nvSpPr>
        <p:spPr>
          <a:xfrm>
            <a:off x="457200" y="6356351"/>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2"/>
          <p:cNvSpPr txBox="1"/>
          <p:nvPr>
            <p:ph idx="11" type="ftr"/>
          </p:nvPr>
        </p:nvSpPr>
        <p:spPr>
          <a:xfrm>
            <a:off x="3124200" y="6356351"/>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2"/>
          <p:cNvSpPr txBox="1"/>
          <p:nvPr>
            <p:ph idx="12" type="sldNum"/>
          </p:nvPr>
        </p:nvSpPr>
        <p:spPr>
          <a:xfrm>
            <a:off x="6553200" y="6356351"/>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4" name="Google Shape;74;p1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75" name="Google Shape;75;p11"/>
          <p:cNvSpPr txBox="1"/>
          <p:nvPr>
            <p:ph idx="10" type="dt"/>
          </p:nvPr>
        </p:nvSpPr>
        <p:spPr>
          <a:xfrm>
            <a:off x="457200" y="6356351"/>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11"/>
          <p:cNvSpPr txBox="1"/>
          <p:nvPr>
            <p:ph idx="11" type="ftr"/>
          </p:nvPr>
        </p:nvSpPr>
        <p:spPr>
          <a:xfrm>
            <a:off x="3124200" y="6356351"/>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 name="Google Shape;77;p11"/>
          <p:cNvSpPr txBox="1"/>
          <p:nvPr>
            <p:ph idx="12" type="sldNum"/>
          </p:nvPr>
        </p:nvSpPr>
        <p:spPr>
          <a:xfrm>
            <a:off x="6553200" y="6356351"/>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4732338" y="2171702"/>
            <a:ext cx="5851525" cy="20574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0" name="Google Shape;80;p12"/>
          <p:cNvSpPr txBox="1"/>
          <p:nvPr>
            <p:ph idx="1" type="body"/>
          </p:nvPr>
        </p:nvSpPr>
        <p:spPr>
          <a:xfrm rot="5400000">
            <a:off x="541338" y="190501"/>
            <a:ext cx="5851525" cy="6019800"/>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81" name="Google Shape;81;p12"/>
          <p:cNvSpPr txBox="1"/>
          <p:nvPr>
            <p:ph idx="10" type="dt"/>
          </p:nvPr>
        </p:nvSpPr>
        <p:spPr>
          <a:xfrm>
            <a:off x="457200" y="6356351"/>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2" name="Google Shape;82;p12"/>
          <p:cNvSpPr txBox="1"/>
          <p:nvPr>
            <p:ph idx="11" type="ftr"/>
          </p:nvPr>
        </p:nvSpPr>
        <p:spPr>
          <a:xfrm>
            <a:off x="3124200" y="6356351"/>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3" name="Google Shape;83;p12"/>
          <p:cNvSpPr txBox="1"/>
          <p:nvPr>
            <p:ph idx="12" type="sldNum"/>
          </p:nvPr>
        </p:nvSpPr>
        <p:spPr>
          <a:xfrm>
            <a:off x="6553200" y="6356351"/>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 name="Google Shape;23;p3"/>
          <p:cNvSpPr txBox="1"/>
          <p:nvPr>
            <p:ph idx="1" type="body"/>
          </p:nvPr>
        </p:nvSpPr>
        <p:spPr>
          <a:xfrm>
            <a:off x="457200" y="1600201"/>
            <a:ext cx="8229600" cy="4525963"/>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4" name="Google Shape;24;p3"/>
          <p:cNvSpPr txBox="1"/>
          <p:nvPr>
            <p:ph idx="10" type="dt"/>
          </p:nvPr>
        </p:nvSpPr>
        <p:spPr>
          <a:xfrm>
            <a:off x="457200" y="6356351"/>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3"/>
          <p:cNvSpPr txBox="1"/>
          <p:nvPr>
            <p:ph idx="11" type="ftr"/>
          </p:nvPr>
        </p:nvSpPr>
        <p:spPr>
          <a:xfrm>
            <a:off x="3124200" y="6356351"/>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3"/>
          <p:cNvSpPr txBox="1"/>
          <p:nvPr>
            <p:ph idx="12" type="sldNum"/>
          </p:nvPr>
        </p:nvSpPr>
        <p:spPr>
          <a:xfrm>
            <a:off x="6553200" y="6356351"/>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7" name="Shape 27"/>
        <p:cNvGrpSpPr/>
        <p:nvPr/>
      </p:nvGrpSpPr>
      <p:grpSpPr>
        <a:xfrm>
          <a:off x="0" y="0"/>
          <a:ext cx="0" cy="0"/>
          <a:chOff x="0" y="0"/>
          <a:chExt cx="0" cy="0"/>
        </a:xfrm>
      </p:grpSpPr>
      <p:sp>
        <p:nvSpPr>
          <p:cNvPr id="28" name="Google Shape;28;p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 name="Google Shape;29;p4"/>
          <p:cNvSpPr txBox="1"/>
          <p:nvPr>
            <p:ph idx="1" type="body"/>
          </p:nvPr>
        </p:nvSpPr>
        <p:spPr>
          <a:xfrm>
            <a:off x="457200" y="1600201"/>
            <a:ext cx="4038600" cy="4525963"/>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30" name="Google Shape;30;p4"/>
          <p:cNvSpPr txBox="1"/>
          <p:nvPr>
            <p:ph idx="2" type="body"/>
          </p:nvPr>
        </p:nvSpPr>
        <p:spPr>
          <a:xfrm>
            <a:off x="4648200" y="1600201"/>
            <a:ext cx="4038600" cy="4525963"/>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31" name="Google Shape;31;p4"/>
          <p:cNvSpPr txBox="1"/>
          <p:nvPr>
            <p:ph idx="10" type="dt"/>
          </p:nvPr>
        </p:nvSpPr>
        <p:spPr>
          <a:xfrm>
            <a:off x="457200" y="6356351"/>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 name="Google Shape;32;p4"/>
          <p:cNvSpPr txBox="1"/>
          <p:nvPr>
            <p:ph idx="11" type="ftr"/>
          </p:nvPr>
        </p:nvSpPr>
        <p:spPr>
          <a:xfrm>
            <a:off x="3124200" y="6356351"/>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 name="Google Shape;33;p4"/>
          <p:cNvSpPr txBox="1"/>
          <p:nvPr>
            <p:ph idx="12" type="sldNum"/>
          </p:nvPr>
        </p:nvSpPr>
        <p:spPr>
          <a:xfrm>
            <a:off x="6553200" y="6356351"/>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4" name="Shape 34"/>
        <p:cNvGrpSpPr/>
        <p:nvPr/>
      </p:nvGrpSpPr>
      <p:grpSpPr>
        <a:xfrm>
          <a:off x="0" y="0"/>
          <a:ext cx="0" cy="0"/>
          <a:chOff x="0" y="0"/>
          <a:chExt cx="0" cy="0"/>
        </a:xfrm>
      </p:grpSpPr>
      <p:sp>
        <p:nvSpPr>
          <p:cNvPr id="35" name="Google Shape;35;p5"/>
          <p:cNvSpPr txBox="1"/>
          <p:nvPr>
            <p:ph type="title"/>
          </p:nvPr>
        </p:nvSpPr>
        <p:spPr>
          <a:xfrm>
            <a:off x="1792288" y="4800601"/>
            <a:ext cx="5486400" cy="566738"/>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6" name="Google Shape;36;p5"/>
          <p:cNvSpPr/>
          <p:nvPr>
            <p:ph idx="2" type="pic"/>
          </p:nvPr>
        </p:nvSpPr>
        <p:spPr>
          <a:xfrm>
            <a:off x="1792288" y="612775"/>
            <a:ext cx="5486400" cy="4114800"/>
          </a:xfrm>
          <a:prstGeom prst="rect">
            <a:avLst/>
          </a:prstGeom>
          <a:noFill/>
          <a:ln>
            <a:noFill/>
          </a:ln>
        </p:spPr>
      </p:sp>
      <p:sp>
        <p:nvSpPr>
          <p:cNvPr id="37" name="Google Shape;37;p5"/>
          <p:cNvSpPr txBox="1"/>
          <p:nvPr>
            <p:ph idx="1" type="body"/>
          </p:nvPr>
        </p:nvSpPr>
        <p:spPr>
          <a:xfrm>
            <a:off x="1792288" y="5367339"/>
            <a:ext cx="5486400" cy="804862"/>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38" name="Google Shape;38;p5"/>
          <p:cNvSpPr txBox="1"/>
          <p:nvPr>
            <p:ph idx="10" type="dt"/>
          </p:nvPr>
        </p:nvSpPr>
        <p:spPr>
          <a:xfrm>
            <a:off x="457200" y="6356351"/>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 name="Google Shape;39;p5"/>
          <p:cNvSpPr txBox="1"/>
          <p:nvPr>
            <p:ph idx="11" type="ftr"/>
          </p:nvPr>
        </p:nvSpPr>
        <p:spPr>
          <a:xfrm>
            <a:off x="3124200" y="6356351"/>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0" name="Google Shape;40;p5"/>
          <p:cNvSpPr txBox="1"/>
          <p:nvPr>
            <p:ph idx="12" type="sldNum"/>
          </p:nvPr>
        </p:nvSpPr>
        <p:spPr>
          <a:xfrm>
            <a:off x="6553200" y="6356351"/>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1" name="Shape 41"/>
        <p:cNvGrpSpPr/>
        <p:nvPr/>
      </p:nvGrpSpPr>
      <p:grpSpPr>
        <a:xfrm>
          <a:off x="0" y="0"/>
          <a:ext cx="0" cy="0"/>
          <a:chOff x="0" y="0"/>
          <a:chExt cx="0" cy="0"/>
        </a:xfrm>
      </p:grpSpPr>
      <p:sp>
        <p:nvSpPr>
          <p:cNvPr id="42" name="Google Shape;42;p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lnSpc>
                <a:spcPct val="100000"/>
              </a:lnSpc>
              <a:spcBef>
                <a:spcPts val="0"/>
              </a:spcBef>
              <a:spcAft>
                <a:spcPts val="0"/>
              </a:spcAft>
              <a:buClr>
                <a:schemeClr val="dk1"/>
              </a:buClr>
              <a:buSzPts val="4000"/>
              <a:buFont typeface="Calibri"/>
              <a:buNone/>
              <a:defRPr b="1" sz="40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3" name="Google Shape;43;p6"/>
          <p:cNvSpPr txBox="1"/>
          <p:nvPr>
            <p:ph idx="1" type="body"/>
          </p:nvPr>
        </p:nvSpPr>
        <p:spPr>
          <a:xfrm>
            <a:off x="722313" y="2906714"/>
            <a:ext cx="7772400" cy="1500187"/>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00"/>
              </a:spcBef>
              <a:spcAft>
                <a:spcPts val="0"/>
              </a:spcAft>
              <a:buClr>
                <a:srgbClr val="888888"/>
              </a:buClr>
              <a:buSzPts val="2000"/>
              <a:buNone/>
              <a:defRPr sz="2000">
                <a:solidFill>
                  <a:srgbClr val="888888"/>
                </a:solidFill>
              </a:defRPr>
            </a:lvl1pPr>
            <a:lvl2pPr indent="-228600" lvl="1" marL="914400" algn="l">
              <a:lnSpc>
                <a:spcPct val="100000"/>
              </a:lnSpc>
              <a:spcBef>
                <a:spcPts val="360"/>
              </a:spcBef>
              <a:spcAft>
                <a:spcPts val="0"/>
              </a:spcAft>
              <a:buClr>
                <a:srgbClr val="888888"/>
              </a:buClr>
              <a:buSzPts val="1800"/>
              <a:buNone/>
              <a:defRPr sz="1800">
                <a:solidFill>
                  <a:srgbClr val="888888"/>
                </a:solidFill>
              </a:defRPr>
            </a:lvl2pPr>
            <a:lvl3pPr indent="-228600" lvl="2" marL="1371600" algn="l">
              <a:lnSpc>
                <a:spcPct val="100000"/>
              </a:lnSpc>
              <a:spcBef>
                <a:spcPts val="320"/>
              </a:spcBef>
              <a:spcAft>
                <a:spcPts val="0"/>
              </a:spcAft>
              <a:buClr>
                <a:srgbClr val="888888"/>
              </a:buClr>
              <a:buSzPts val="1600"/>
              <a:buNone/>
              <a:defRPr sz="1600">
                <a:solidFill>
                  <a:srgbClr val="888888"/>
                </a:solidFill>
              </a:defRPr>
            </a:lvl3pPr>
            <a:lvl4pPr indent="-228600" lvl="3" marL="1828800" algn="l">
              <a:lnSpc>
                <a:spcPct val="100000"/>
              </a:lnSpc>
              <a:spcBef>
                <a:spcPts val="280"/>
              </a:spcBef>
              <a:spcAft>
                <a:spcPts val="0"/>
              </a:spcAft>
              <a:buClr>
                <a:srgbClr val="888888"/>
              </a:buClr>
              <a:buSzPts val="1400"/>
              <a:buNone/>
              <a:defRPr sz="1400">
                <a:solidFill>
                  <a:srgbClr val="888888"/>
                </a:solidFill>
              </a:defRPr>
            </a:lvl4pPr>
            <a:lvl5pPr indent="-228600" lvl="4" marL="2286000" algn="l">
              <a:lnSpc>
                <a:spcPct val="100000"/>
              </a:lnSpc>
              <a:spcBef>
                <a:spcPts val="280"/>
              </a:spcBef>
              <a:spcAft>
                <a:spcPts val="0"/>
              </a:spcAft>
              <a:buClr>
                <a:srgbClr val="888888"/>
              </a:buClr>
              <a:buSzPts val="1400"/>
              <a:buNone/>
              <a:defRPr sz="1400">
                <a:solidFill>
                  <a:srgbClr val="888888"/>
                </a:solidFill>
              </a:defRPr>
            </a:lvl5pPr>
            <a:lvl6pPr indent="-228600" lvl="5" marL="2743200" algn="l">
              <a:lnSpc>
                <a:spcPct val="100000"/>
              </a:lnSpc>
              <a:spcBef>
                <a:spcPts val="280"/>
              </a:spcBef>
              <a:spcAft>
                <a:spcPts val="0"/>
              </a:spcAft>
              <a:buClr>
                <a:srgbClr val="888888"/>
              </a:buClr>
              <a:buSzPts val="1400"/>
              <a:buNone/>
              <a:defRPr sz="1400">
                <a:solidFill>
                  <a:srgbClr val="888888"/>
                </a:solidFill>
              </a:defRPr>
            </a:lvl6pPr>
            <a:lvl7pPr indent="-228600" lvl="6" marL="3200400" algn="l">
              <a:lnSpc>
                <a:spcPct val="100000"/>
              </a:lnSpc>
              <a:spcBef>
                <a:spcPts val="280"/>
              </a:spcBef>
              <a:spcAft>
                <a:spcPts val="0"/>
              </a:spcAft>
              <a:buClr>
                <a:srgbClr val="888888"/>
              </a:buClr>
              <a:buSzPts val="1400"/>
              <a:buNone/>
              <a:defRPr sz="1400">
                <a:solidFill>
                  <a:srgbClr val="888888"/>
                </a:solidFill>
              </a:defRPr>
            </a:lvl7pPr>
            <a:lvl8pPr indent="-228600" lvl="7" marL="3657600" algn="l">
              <a:lnSpc>
                <a:spcPct val="100000"/>
              </a:lnSpc>
              <a:spcBef>
                <a:spcPts val="280"/>
              </a:spcBef>
              <a:spcAft>
                <a:spcPts val="0"/>
              </a:spcAft>
              <a:buClr>
                <a:srgbClr val="888888"/>
              </a:buClr>
              <a:buSzPts val="1400"/>
              <a:buNone/>
              <a:defRPr sz="1400">
                <a:solidFill>
                  <a:srgbClr val="888888"/>
                </a:solidFill>
              </a:defRPr>
            </a:lvl8pPr>
            <a:lvl9pPr indent="-228600" lvl="8" marL="4114800" algn="l">
              <a:lnSpc>
                <a:spcPct val="100000"/>
              </a:lnSpc>
              <a:spcBef>
                <a:spcPts val="280"/>
              </a:spcBef>
              <a:spcAft>
                <a:spcPts val="0"/>
              </a:spcAft>
              <a:buClr>
                <a:srgbClr val="888888"/>
              </a:buClr>
              <a:buSzPts val="1400"/>
              <a:buNone/>
              <a:defRPr sz="1400">
                <a:solidFill>
                  <a:srgbClr val="888888"/>
                </a:solidFill>
              </a:defRPr>
            </a:lvl9pPr>
          </a:lstStyle>
          <a:p/>
        </p:txBody>
      </p:sp>
      <p:sp>
        <p:nvSpPr>
          <p:cNvPr id="44" name="Google Shape;44;p6"/>
          <p:cNvSpPr txBox="1"/>
          <p:nvPr>
            <p:ph idx="10" type="dt"/>
          </p:nvPr>
        </p:nvSpPr>
        <p:spPr>
          <a:xfrm>
            <a:off x="457200" y="6356351"/>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5" name="Google Shape;45;p6"/>
          <p:cNvSpPr txBox="1"/>
          <p:nvPr>
            <p:ph idx="11" type="ftr"/>
          </p:nvPr>
        </p:nvSpPr>
        <p:spPr>
          <a:xfrm>
            <a:off x="3124200" y="6356351"/>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6" name="Google Shape;46;p6"/>
          <p:cNvSpPr txBox="1"/>
          <p:nvPr>
            <p:ph idx="12" type="sldNum"/>
          </p:nvPr>
        </p:nvSpPr>
        <p:spPr>
          <a:xfrm>
            <a:off x="6553200" y="6356351"/>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7" name="Shape 47"/>
        <p:cNvGrpSpPr/>
        <p:nvPr/>
      </p:nvGrpSpPr>
      <p:grpSpPr>
        <a:xfrm>
          <a:off x="0" y="0"/>
          <a:ext cx="0" cy="0"/>
          <a:chOff x="0" y="0"/>
          <a:chExt cx="0" cy="0"/>
        </a:xfrm>
      </p:grpSpPr>
      <p:sp>
        <p:nvSpPr>
          <p:cNvPr id="48" name="Google Shape;48;p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44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 name="Google Shape;49;p7"/>
          <p:cNvSpPr txBox="1"/>
          <p:nvPr>
            <p:ph idx="1" type="body"/>
          </p:nvPr>
        </p:nvSpPr>
        <p:spPr>
          <a:xfrm>
            <a:off x="457201"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50" name="Google Shape;50;p7"/>
          <p:cNvSpPr txBox="1"/>
          <p:nvPr>
            <p:ph idx="2" type="body"/>
          </p:nvPr>
        </p:nvSpPr>
        <p:spPr>
          <a:xfrm>
            <a:off x="457201"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51" name="Google Shape;51;p7"/>
          <p:cNvSpPr txBox="1"/>
          <p:nvPr>
            <p:ph idx="3" type="body"/>
          </p:nvPr>
        </p:nvSpPr>
        <p:spPr>
          <a:xfrm>
            <a:off x="4645026"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52" name="Google Shape;52;p7"/>
          <p:cNvSpPr txBox="1"/>
          <p:nvPr>
            <p:ph idx="4" type="body"/>
          </p:nvPr>
        </p:nvSpPr>
        <p:spPr>
          <a:xfrm>
            <a:off x="4645026"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53" name="Google Shape;53;p7"/>
          <p:cNvSpPr txBox="1"/>
          <p:nvPr>
            <p:ph idx="10" type="dt"/>
          </p:nvPr>
        </p:nvSpPr>
        <p:spPr>
          <a:xfrm>
            <a:off x="457200" y="6356351"/>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 name="Google Shape;54;p7"/>
          <p:cNvSpPr txBox="1"/>
          <p:nvPr>
            <p:ph idx="11" type="ftr"/>
          </p:nvPr>
        </p:nvSpPr>
        <p:spPr>
          <a:xfrm>
            <a:off x="3124200" y="6356351"/>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5" name="Google Shape;55;p7"/>
          <p:cNvSpPr txBox="1"/>
          <p:nvPr>
            <p:ph idx="12" type="sldNum"/>
          </p:nvPr>
        </p:nvSpPr>
        <p:spPr>
          <a:xfrm>
            <a:off x="6553200" y="6356351"/>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6" name="Shape 56"/>
        <p:cNvGrpSpPr/>
        <p:nvPr/>
      </p:nvGrpSpPr>
      <p:grpSpPr>
        <a:xfrm>
          <a:off x="0" y="0"/>
          <a:ext cx="0" cy="0"/>
          <a:chOff x="0" y="0"/>
          <a:chExt cx="0" cy="0"/>
        </a:xfrm>
      </p:grpSpPr>
      <p:sp>
        <p:nvSpPr>
          <p:cNvPr id="57" name="Google Shape;57;p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 name="Google Shape;58;p8"/>
          <p:cNvSpPr txBox="1"/>
          <p:nvPr>
            <p:ph idx="10" type="dt"/>
          </p:nvPr>
        </p:nvSpPr>
        <p:spPr>
          <a:xfrm>
            <a:off x="457200" y="6356351"/>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 name="Google Shape;59;p8"/>
          <p:cNvSpPr txBox="1"/>
          <p:nvPr>
            <p:ph idx="11" type="ftr"/>
          </p:nvPr>
        </p:nvSpPr>
        <p:spPr>
          <a:xfrm>
            <a:off x="3124200" y="6356351"/>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8"/>
          <p:cNvSpPr txBox="1"/>
          <p:nvPr>
            <p:ph idx="12" type="sldNum"/>
          </p:nvPr>
        </p:nvSpPr>
        <p:spPr>
          <a:xfrm>
            <a:off x="6553200" y="6356351"/>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1" name="Shape 61"/>
        <p:cNvGrpSpPr/>
        <p:nvPr/>
      </p:nvGrpSpPr>
      <p:grpSpPr>
        <a:xfrm>
          <a:off x="0" y="0"/>
          <a:ext cx="0" cy="0"/>
          <a:chOff x="0" y="0"/>
          <a:chExt cx="0" cy="0"/>
        </a:xfrm>
      </p:grpSpPr>
      <p:sp>
        <p:nvSpPr>
          <p:cNvPr id="62" name="Google Shape;62;p9"/>
          <p:cNvSpPr txBox="1"/>
          <p:nvPr>
            <p:ph idx="10" type="dt"/>
          </p:nvPr>
        </p:nvSpPr>
        <p:spPr>
          <a:xfrm>
            <a:off x="457200" y="6356351"/>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9"/>
          <p:cNvSpPr txBox="1"/>
          <p:nvPr>
            <p:ph idx="11" type="ftr"/>
          </p:nvPr>
        </p:nvSpPr>
        <p:spPr>
          <a:xfrm>
            <a:off x="3124200" y="6356351"/>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 name="Google Shape;64;p9"/>
          <p:cNvSpPr txBox="1"/>
          <p:nvPr>
            <p:ph idx="12" type="sldNum"/>
          </p:nvPr>
        </p:nvSpPr>
        <p:spPr>
          <a:xfrm>
            <a:off x="6553200" y="6356351"/>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457201" y="273050"/>
            <a:ext cx="3008313" cy="1162050"/>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10"/>
          <p:cNvSpPr txBox="1"/>
          <p:nvPr>
            <p:ph idx="1" type="body"/>
          </p:nvPr>
        </p:nvSpPr>
        <p:spPr>
          <a:xfrm>
            <a:off x="3575050" y="273051"/>
            <a:ext cx="5111751" cy="5853113"/>
          </a:xfrm>
          <a:prstGeom prst="rect">
            <a:avLst/>
          </a:prstGeom>
          <a:noFill/>
          <a:ln>
            <a:noFill/>
          </a:ln>
        </p:spPr>
        <p:txBody>
          <a:bodyPr anchorCtr="0" anchor="t" bIns="45700" lIns="91425" spcFirstLastPara="1" rIns="91425" wrap="square" tIns="45700">
            <a:normAutofit/>
          </a:bodyPr>
          <a:lstStyle>
            <a:lvl1pPr indent="-431800" lvl="0" marL="457200" algn="l">
              <a:lnSpc>
                <a:spcPct val="100000"/>
              </a:lnSpc>
              <a:spcBef>
                <a:spcPts val="640"/>
              </a:spcBef>
              <a:spcAft>
                <a:spcPts val="0"/>
              </a:spcAft>
              <a:buClr>
                <a:schemeClr val="dk1"/>
              </a:buClr>
              <a:buSzPts val="3200"/>
              <a:buChar char="•"/>
              <a:defRPr sz="3200"/>
            </a:lvl1pPr>
            <a:lvl2pPr indent="-406400" lvl="1" marL="914400" algn="l">
              <a:lnSpc>
                <a:spcPct val="100000"/>
              </a:lnSpc>
              <a:spcBef>
                <a:spcPts val="560"/>
              </a:spcBef>
              <a:spcAft>
                <a:spcPts val="0"/>
              </a:spcAft>
              <a:buClr>
                <a:schemeClr val="dk1"/>
              </a:buClr>
              <a:buSzPts val="2800"/>
              <a:buChar char="–"/>
              <a:defRPr sz="2800"/>
            </a:lvl2pPr>
            <a:lvl3pPr indent="-381000" lvl="2" marL="1371600" algn="l">
              <a:lnSpc>
                <a:spcPct val="100000"/>
              </a:lnSpc>
              <a:spcBef>
                <a:spcPts val="480"/>
              </a:spcBef>
              <a:spcAft>
                <a:spcPts val="0"/>
              </a:spcAft>
              <a:buClr>
                <a:schemeClr val="dk1"/>
              </a:buClr>
              <a:buSzPts val="2400"/>
              <a:buChar char="•"/>
              <a:defRPr sz="2400"/>
            </a:lvl3pPr>
            <a:lvl4pPr indent="-355600" lvl="3" marL="1828800" algn="l">
              <a:lnSpc>
                <a:spcPct val="100000"/>
              </a:lnSpc>
              <a:spcBef>
                <a:spcPts val="400"/>
              </a:spcBef>
              <a:spcAft>
                <a:spcPts val="0"/>
              </a:spcAft>
              <a:buClr>
                <a:schemeClr val="dk1"/>
              </a:buClr>
              <a:buSzPts val="2000"/>
              <a:buChar char="–"/>
              <a:defRPr sz="2000"/>
            </a:lvl4pPr>
            <a:lvl5pPr indent="-355600" lvl="4" marL="2286000" algn="l">
              <a:lnSpc>
                <a:spcPct val="100000"/>
              </a:lnSpc>
              <a:spcBef>
                <a:spcPts val="400"/>
              </a:spcBef>
              <a:spcAft>
                <a:spcPts val="0"/>
              </a:spcAft>
              <a:buClr>
                <a:schemeClr val="dk1"/>
              </a:buClr>
              <a:buSzPts val="2000"/>
              <a:buChar char="»"/>
              <a:defRPr sz="2000"/>
            </a:lvl5pPr>
            <a:lvl6pPr indent="-355600" lvl="5" marL="2743200" algn="l">
              <a:lnSpc>
                <a:spcPct val="100000"/>
              </a:lnSpc>
              <a:spcBef>
                <a:spcPts val="400"/>
              </a:spcBef>
              <a:spcAft>
                <a:spcPts val="0"/>
              </a:spcAft>
              <a:buClr>
                <a:schemeClr val="dk1"/>
              </a:buClr>
              <a:buSzPts val="2000"/>
              <a:buChar char="•"/>
              <a:defRPr sz="2000"/>
            </a:lvl6pPr>
            <a:lvl7pPr indent="-355600" lvl="6" marL="3200400" algn="l">
              <a:lnSpc>
                <a:spcPct val="100000"/>
              </a:lnSpc>
              <a:spcBef>
                <a:spcPts val="400"/>
              </a:spcBef>
              <a:spcAft>
                <a:spcPts val="0"/>
              </a:spcAft>
              <a:buClr>
                <a:schemeClr val="dk1"/>
              </a:buClr>
              <a:buSzPts val="2000"/>
              <a:buChar char="•"/>
              <a:defRPr sz="2000"/>
            </a:lvl7pPr>
            <a:lvl8pPr indent="-355600" lvl="7" marL="3657600" algn="l">
              <a:lnSpc>
                <a:spcPct val="100000"/>
              </a:lnSpc>
              <a:spcBef>
                <a:spcPts val="400"/>
              </a:spcBef>
              <a:spcAft>
                <a:spcPts val="0"/>
              </a:spcAft>
              <a:buClr>
                <a:schemeClr val="dk1"/>
              </a:buClr>
              <a:buSzPts val="2000"/>
              <a:buChar char="•"/>
              <a:defRPr sz="2000"/>
            </a:lvl8pPr>
            <a:lvl9pPr indent="-355600" lvl="8" marL="4114800" algn="l">
              <a:lnSpc>
                <a:spcPct val="100000"/>
              </a:lnSpc>
              <a:spcBef>
                <a:spcPts val="400"/>
              </a:spcBef>
              <a:spcAft>
                <a:spcPts val="0"/>
              </a:spcAft>
              <a:buClr>
                <a:schemeClr val="dk1"/>
              </a:buClr>
              <a:buSzPts val="2000"/>
              <a:buChar char="•"/>
              <a:defRPr sz="2000"/>
            </a:lvl9pPr>
          </a:lstStyle>
          <a:p/>
        </p:txBody>
      </p:sp>
      <p:sp>
        <p:nvSpPr>
          <p:cNvPr id="68" name="Google Shape;68;p10"/>
          <p:cNvSpPr txBox="1"/>
          <p:nvPr>
            <p:ph idx="2" type="body"/>
          </p:nvPr>
        </p:nvSpPr>
        <p:spPr>
          <a:xfrm>
            <a:off x="457201" y="1435101"/>
            <a:ext cx="3008313" cy="4691063"/>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69" name="Google Shape;69;p10"/>
          <p:cNvSpPr txBox="1"/>
          <p:nvPr>
            <p:ph idx="10" type="dt"/>
          </p:nvPr>
        </p:nvSpPr>
        <p:spPr>
          <a:xfrm>
            <a:off x="457200" y="6356351"/>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10"/>
          <p:cNvSpPr txBox="1"/>
          <p:nvPr>
            <p:ph idx="11" type="ftr"/>
          </p:nvPr>
        </p:nvSpPr>
        <p:spPr>
          <a:xfrm>
            <a:off x="3124200" y="6356351"/>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1" name="Google Shape;71;p10"/>
          <p:cNvSpPr txBox="1"/>
          <p:nvPr>
            <p:ph idx="12" type="sldNum"/>
          </p:nvPr>
        </p:nvSpPr>
        <p:spPr>
          <a:xfrm>
            <a:off x="6553200" y="6356351"/>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1"/>
          <p:cNvSpPr txBox="1"/>
          <p:nvPr>
            <p:ph idx="1" type="body"/>
          </p:nvPr>
        </p:nvSpPr>
        <p:spPr>
          <a:xfrm>
            <a:off x="457200" y="1600201"/>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Google Shape;12;p1"/>
          <p:cNvSpPr txBox="1"/>
          <p:nvPr>
            <p:ph idx="10" type="dt"/>
          </p:nvPr>
        </p:nvSpPr>
        <p:spPr>
          <a:xfrm>
            <a:off x="457200" y="6356351"/>
            <a:ext cx="21336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3" name="Google Shape;13;p1"/>
          <p:cNvSpPr txBox="1"/>
          <p:nvPr>
            <p:ph idx="11" type="ftr"/>
          </p:nvPr>
        </p:nvSpPr>
        <p:spPr>
          <a:xfrm>
            <a:off x="3124200" y="6356351"/>
            <a:ext cx="28956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4" name="Google Shape;14;p1"/>
          <p:cNvSpPr txBox="1"/>
          <p:nvPr>
            <p:ph idx="12" type="sldNum"/>
          </p:nvPr>
        </p:nvSpPr>
        <p:spPr>
          <a:xfrm>
            <a:off x="6553200" y="6356351"/>
            <a:ext cx="21336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7.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0.xml"/><Relationship Id="rId3" Type="http://schemas.openxmlformats.org/officeDocument/2006/relationships/image" Target="../media/image14.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1.xml"/><Relationship Id="rId3" Type="http://schemas.openxmlformats.org/officeDocument/2006/relationships/image" Target="../media/image106.png"/><Relationship Id="rId4" Type="http://schemas.openxmlformats.org/officeDocument/2006/relationships/image" Target="../media/image14.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2.xml"/><Relationship Id="rId3" Type="http://schemas.openxmlformats.org/officeDocument/2006/relationships/image" Target="../media/image14.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3.xml"/><Relationship Id="rId3" Type="http://schemas.openxmlformats.org/officeDocument/2006/relationships/image" Target="../media/image14.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4.xml"/><Relationship Id="rId3" Type="http://schemas.openxmlformats.org/officeDocument/2006/relationships/image" Target="../media/image101.png"/><Relationship Id="rId4" Type="http://schemas.openxmlformats.org/officeDocument/2006/relationships/image" Target="../media/image96.png"/><Relationship Id="rId5" Type="http://schemas.openxmlformats.org/officeDocument/2006/relationships/image" Target="../media/image97.png"/><Relationship Id="rId6" Type="http://schemas.openxmlformats.org/officeDocument/2006/relationships/image" Target="../media/image98.png"/><Relationship Id="rId7" Type="http://schemas.openxmlformats.org/officeDocument/2006/relationships/image" Target="../media/image14.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5.xml"/><Relationship Id="rId3" Type="http://schemas.openxmlformats.org/officeDocument/2006/relationships/image" Target="../media/image99.png"/><Relationship Id="rId4" Type="http://schemas.openxmlformats.org/officeDocument/2006/relationships/image" Target="../media/image100.png"/><Relationship Id="rId5" Type="http://schemas.openxmlformats.org/officeDocument/2006/relationships/image" Target="../media/image14.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6.xml"/><Relationship Id="rId3" Type="http://schemas.openxmlformats.org/officeDocument/2006/relationships/image" Target="../media/image109.png"/><Relationship Id="rId4" Type="http://schemas.openxmlformats.org/officeDocument/2006/relationships/image" Target="../media/image14.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7.xml"/><Relationship Id="rId3" Type="http://schemas.openxmlformats.org/officeDocument/2006/relationships/image" Target="../media/image103.png"/><Relationship Id="rId4" Type="http://schemas.openxmlformats.org/officeDocument/2006/relationships/image" Target="../media/image102.png"/><Relationship Id="rId9" Type="http://schemas.openxmlformats.org/officeDocument/2006/relationships/image" Target="../media/image14.png"/><Relationship Id="rId5" Type="http://schemas.openxmlformats.org/officeDocument/2006/relationships/image" Target="../media/image110.png"/><Relationship Id="rId6" Type="http://schemas.openxmlformats.org/officeDocument/2006/relationships/image" Target="../media/image105.png"/><Relationship Id="rId7" Type="http://schemas.openxmlformats.org/officeDocument/2006/relationships/image" Target="../media/image111.png"/><Relationship Id="rId8" Type="http://schemas.openxmlformats.org/officeDocument/2006/relationships/image" Target="../media/image107.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8.xml"/><Relationship Id="rId3" Type="http://schemas.openxmlformats.org/officeDocument/2006/relationships/image" Target="../media/image114.png"/><Relationship Id="rId4" Type="http://schemas.openxmlformats.org/officeDocument/2006/relationships/image" Target="../media/image14.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9.xml"/><Relationship Id="rId3" Type="http://schemas.openxmlformats.org/officeDocument/2006/relationships/image" Target="../media/image113.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6.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0.xml"/><Relationship Id="rId3" Type="http://schemas.openxmlformats.org/officeDocument/2006/relationships/image" Target="../media/image112.png"/><Relationship Id="rId4" Type="http://schemas.openxmlformats.org/officeDocument/2006/relationships/image" Target="../media/image108.png"/><Relationship Id="rId5" Type="http://schemas.openxmlformats.org/officeDocument/2006/relationships/image" Target="../media/image14.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1.xml"/><Relationship Id="rId3" Type="http://schemas.openxmlformats.org/officeDocument/2006/relationships/image" Target="../media/image14.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2.xml"/><Relationship Id="rId3" Type="http://schemas.openxmlformats.org/officeDocument/2006/relationships/hyperlink" Target="http://geeksquiz.com/selection-sort/" TargetMode="External"/><Relationship Id="rId4" Type="http://schemas.openxmlformats.org/officeDocument/2006/relationships/hyperlink" Target="http://geeksquiz.com/bubble-sort/" TargetMode="External"/><Relationship Id="rId9" Type="http://schemas.openxmlformats.org/officeDocument/2006/relationships/image" Target="../media/image14.png"/><Relationship Id="rId5" Type="http://schemas.openxmlformats.org/officeDocument/2006/relationships/hyperlink" Target="http://geeksquiz.com/insertion-sort/" TargetMode="External"/><Relationship Id="rId6" Type="http://schemas.openxmlformats.org/officeDocument/2006/relationships/hyperlink" Target="http://geeksquiz.com/heap-sort/" TargetMode="External"/><Relationship Id="rId7" Type="http://schemas.openxmlformats.org/officeDocument/2006/relationships/hyperlink" Target="http://geeksquiz.com/quick-sort/" TargetMode="External"/><Relationship Id="rId8" Type="http://schemas.openxmlformats.org/officeDocument/2006/relationships/hyperlink" Target="http://geeksquiz.com/merge-sort/" TargetMode="Externa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3.xml"/><Relationship Id="rId3"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34.png"/><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4.png"/><Relationship Id="rId4" Type="http://schemas.openxmlformats.org/officeDocument/2006/relationships/image" Target="../media/image18.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9.png"/><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31.png"/><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0.png"/><Relationship Id="rId4" Type="http://schemas.openxmlformats.org/officeDocument/2006/relationships/image" Target="../media/image1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3.png"/><Relationship Id="rId4" Type="http://schemas.openxmlformats.org/officeDocument/2006/relationships/image" Target="../media/image36.png"/><Relationship Id="rId5" Type="http://schemas.openxmlformats.org/officeDocument/2006/relationships/image" Target="../media/image1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14.png"/><Relationship Id="rId4" Type="http://schemas.openxmlformats.org/officeDocument/2006/relationships/hyperlink" Target="http://en.wikipedia.org/wiki/Binary_search_algorithm" TargetMode="External"/><Relationship Id="rId5" Type="http://schemas.openxmlformats.org/officeDocument/2006/relationships/hyperlink" Target="http://en.wikipedia.org/wiki/Quick_Sort"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14.png"/><Relationship Id="rId4" Type="http://schemas.openxmlformats.org/officeDocument/2006/relationships/hyperlink" Target="http://en.wikipedia.org/wiki/Merge_Sort" TargetMode="External"/><Relationship Id="rId5" Type="http://schemas.openxmlformats.org/officeDocument/2006/relationships/hyperlink" Target="http://en.wikipedia.org/wiki/Closest_pair_of_points_problem" TargetMode="External"/><Relationship Id="rId6" Type="http://schemas.openxmlformats.org/officeDocument/2006/relationships/hyperlink" Target="http://en.wikipedia.org/wiki/Strassen_algorithm"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14.png"/><Relationship Id="rId4" Type="http://schemas.openxmlformats.org/officeDocument/2006/relationships/image" Target="../media/image25.png"/><Relationship Id="rId5" Type="http://schemas.openxmlformats.org/officeDocument/2006/relationships/image" Target="../media/image33.png"/><Relationship Id="rId6" Type="http://schemas.openxmlformats.org/officeDocument/2006/relationships/image" Target="../media/image26.png"/><Relationship Id="rId7" Type="http://schemas.openxmlformats.org/officeDocument/2006/relationships/image" Target="../media/image24.png"/><Relationship Id="rId8" Type="http://schemas.openxmlformats.org/officeDocument/2006/relationships/image" Target="../media/image3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28.png"/><Relationship Id="rId4" Type="http://schemas.openxmlformats.org/officeDocument/2006/relationships/image" Target="../media/image1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3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29.png"/><Relationship Id="rId4" Type="http://schemas.openxmlformats.org/officeDocument/2006/relationships/image" Target="../media/image22.png"/><Relationship Id="rId5" Type="http://schemas.openxmlformats.org/officeDocument/2006/relationships/image" Target="../media/image1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21.png"/><Relationship Id="rId4" Type="http://schemas.openxmlformats.org/officeDocument/2006/relationships/image" Target="../media/image1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1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3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32.png"/><Relationship Id="rId4" Type="http://schemas.openxmlformats.org/officeDocument/2006/relationships/image" Target="../media/image1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27.png"/><Relationship Id="rId4" Type="http://schemas.openxmlformats.org/officeDocument/2006/relationships/image" Target="../media/image1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39.png"/><Relationship Id="rId4" Type="http://schemas.openxmlformats.org/officeDocument/2006/relationships/image" Target="../media/image37.png"/><Relationship Id="rId5" Type="http://schemas.openxmlformats.org/officeDocument/2006/relationships/image" Target="../media/image42.png"/><Relationship Id="rId6" Type="http://schemas.openxmlformats.org/officeDocument/2006/relationships/image" Target="../media/image44.png"/><Relationship Id="rId7" Type="http://schemas.openxmlformats.org/officeDocument/2006/relationships/image" Target="../media/image1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40.png"/><Relationship Id="rId4" Type="http://schemas.openxmlformats.org/officeDocument/2006/relationships/image" Target="../media/image1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45.png"/><Relationship Id="rId4" Type="http://schemas.openxmlformats.org/officeDocument/2006/relationships/image" Target="../media/image41.png"/><Relationship Id="rId5" Type="http://schemas.openxmlformats.org/officeDocument/2006/relationships/image" Target="../media/image1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43.png"/><Relationship Id="rId4" Type="http://schemas.openxmlformats.org/officeDocument/2006/relationships/image" Target="../media/image1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53.png"/><Relationship Id="rId4" Type="http://schemas.openxmlformats.org/officeDocument/2006/relationships/image" Target="../media/image1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5.png"/><Relationship Id="rId4" Type="http://schemas.openxmlformats.org/officeDocument/2006/relationships/image" Target="../media/image13.png"/><Relationship Id="rId5" Type="http://schemas.openxmlformats.org/officeDocument/2006/relationships/image" Target="../media/image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46.png"/><Relationship Id="rId4" Type="http://schemas.openxmlformats.org/officeDocument/2006/relationships/image" Target="../media/image14.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55.png"/><Relationship Id="rId4" Type="http://schemas.openxmlformats.org/officeDocument/2006/relationships/image" Target="../media/image1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54.png"/><Relationship Id="rId4" Type="http://schemas.openxmlformats.org/officeDocument/2006/relationships/image" Target="../media/image1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 Id="rId3" Type="http://schemas.openxmlformats.org/officeDocument/2006/relationships/image" Target="../media/image47.png"/><Relationship Id="rId4" Type="http://schemas.openxmlformats.org/officeDocument/2006/relationships/image" Target="../media/image1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 Id="rId3" Type="http://schemas.openxmlformats.org/officeDocument/2006/relationships/image" Target="../media/image52.png"/><Relationship Id="rId4" Type="http://schemas.openxmlformats.org/officeDocument/2006/relationships/image" Target="../media/image1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 Id="rId3" Type="http://schemas.openxmlformats.org/officeDocument/2006/relationships/image" Target="../media/image49.png"/><Relationship Id="rId4" Type="http://schemas.openxmlformats.org/officeDocument/2006/relationships/image" Target="../media/image1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 Id="rId3" Type="http://schemas.openxmlformats.org/officeDocument/2006/relationships/image" Target="../media/image50.png"/><Relationship Id="rId4" Type="http://schemas.openxmlformats.org/officeDocument/2006/relationships/image" Target="../media/image14.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 Id="rId3" Type="http://schemas.openxmlformats.org/officeDocument/2006/relationships/image" Target="../media/image51.png"/><Relationship Id="rId4" Type="http://schemas.openxmlformats.org/officeDocument/2006/relationships/image" Target="../media/image14.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 Id="rId3" Type="http://schemas.openxmlformats.org/officeDocument/2006/relationships/image" Target="../media/image48.png"/><Relationship Id="rId4" Type="http://schemas.openxmlformats.org/officeDocument/2006/relationships/image" Target="../media/image14.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 Id="rId3" Type="http://schemas.openxmlformats.org/officeDocument/2006/relationships/image" Target="../media/image61.png"/><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1.png"/><Relationship Id="rId4" Type="http://schemas.openxmlformats.org/officeDocument/2006/relationships/image" Target="../media/image16.png"/><Relationship Id="rId5" Type="http://schemas.openxmlformats.org/officeDocument/2006/relationships/image" Target="../media/image12.png"/><Relationship Id="rId6" Type="http://schemas.openxmlformats.org/officeDocument/2006/relationships/image" Target="../media/image10.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 Id="rId3" Type="http://schemas.openxmlformats.org/officeDocument/2006/relationships/image" Target="../media/image60.png"/><Relationship Id="rId4" Type="http://schemas.openxmlformats.org/officeDocument/2006/relationships/image" Target="../media/image14.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14.png"/><Relationship Id="rId4" Type="http://schemas.openxmlformats.org/officeDocument/2006/relationships/image" Target="../media/image56.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14.png"/><Relationship Id="rId4" Type="http://schemas.openxmlformats.org/officeDocument/2006/relationships/image" Target="../media/image58.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57.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64.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59.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66.png"/><Relationship Id="rId4" Type="http://schemas.openxmlformats.org/officeDocument/2006/relationships/image" Target="../media/image72.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63.png"/><Relationship Id="rId4" Type="http://schemas.openxmlformats.org/officeDocument/2006/relationships/image" Target="../media/image62.png"/><Relationship Id="rId5" Type="http://schemas.openxmlformats.org/officeDocument/2006/relationships/image" Target="../media/image71.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14.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image" Target="../media/image67.png"/><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9.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69.png"/><Relationship Id="rId4" Type="http://schemas.openxmlformats.org/officeDocument/2006/relationships/image" Target="../media/image14.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image" Target="../media/image14.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3.xml"/><Relationship Id="rId3" Type="http://schemas.openxmlformats.org/officeDocument/2006/relationships/image" Target="../media/image14.png"/><Relationship Id="rId4" Type="http://schemas.openxmlformats.org/officeDocument/2006/relationships/image" Target="../media/image68.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 Id="rId3" Type="http://schemas.openxmlformats.org/officeDocument/2006/relationships/image" Target="../media/image14.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 Id="rId3" Type="http://schemas.openxmlformats.org/officeDocument/2006/relationships/image" Target="../media/image14.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 Id="rId3" Type="http://schemas.openxmlformats.org/officeDocument/2006/relationships/image" Target="../media/image14.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 Id="rId3" Type="http://schemas.openxmlformats.org/officeDocument/2006/relationships/image" Target="../media/image78.png"/><Relationship Id="rId4" Type="http://schemas.openxmlformats.org/officeDocument/2006/relationships/image" Target="../media/image14.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 Id="rId3" Type="http://schemas.openxmlformats.org/officeDocument/2006/relationships/image" Target="../media/image70.png"/><Relationship Id="rId4" Type="http://schemas.openxmlformats.org/officeDocument/2006/relationships/image" Target="../media/image14.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 Id="rId3" Type="http://schemas.openxmlformats.org/officeDocument/2006/relationships/image" Target="../media/image1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3.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 Id="rId3" Type="http://schemas.openxmlformats.org/officeDocument/2006/relationships/image" Target="../media/image14.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 Id="rId3" Type="http://schemas.openxmlformats.org/officeDocument/2006/relationships/image" Target="../media/image65.png"/><Relationship Id="rId4" Type="http://schemas.openxmlformats.org/officeDocument/2006/relationships/image" Target="../media/image14.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 Id="rId3" Type="http://schemas.openxmlformats.org/officeDocument/2006/relationships/image" Target="../media/image73.png"/><Relationship Id="rId4" Type="http://schemas.openxmlformats.org/officeDocument/2006/relationships/image" Target="../media/image14.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 Id="rId3" Type="http://schemas.openxmlformats.org/officeDocument/2006/relationships/image" Target="../media/image75.png"/><Relationship Id="rId4" Type="http://schemas.openxmlformats.org/officeDocument/2006/relationships/image" Target="../media/image14.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 Id="rId3" Type="http://schemas.openxmlformats.org/officeDocument/2006/relationships/image" Target="../media/image77.png"/><Relationship Id="rId4" Type="http://schemas.openxmlformats.org/officeDocument/2006/relationships/image" Target="../media/image14.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 Id="rId3" Type="http://schemas.openxmlformats.org/officeDocument/2006/relationships/image" Target="../media/image74.png"/><Relationship Id="rId4" Type="http://schemas.openxmlformats.org/officeDocument/2006/relationships/image" Target="../media/image14.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 Id="rId3" Type="http://schemas.openxmlformats.org/officeDocument/2006/relationships/image" Target="../media/image76.png"/><Relationship Id="rId4" Type="http://schemas.openxmlformats.org/officeDocument/2006/relationships/image" Target="../media/image14.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 Id="rId3" Type="http://schemas.openxmlformats.org/officeDocument/2006/relationships/image" Target="../media/image81.png"/><Relationship Id="rId4" Type="http://schemas.openxmlformats.org/officeDocument/2006/relationships/image" Target="../media/image14.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 Id="rId3" Type="http://schemas.openxmlformats.org/officeDocument/2006/relationships/image" Target="../media/image83.png"/><Relationship Id="rId4" Type="http://schemas.openxmlformats.org/officeDocument/2006/relationships/image" Target="../media/image14.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 Id="rId3" Type="http://schemas.openxmlformats.org/officeDocument/2006/relationships/image" Target="../media/image80.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5.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 Id="rId3" Type="http://schemas.openxmlformats.org/officeDocument/2006/relationships/image" Target="../media/image14.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 Id="rId3" Type="http://schemas.openxmlformats.org/officeDocument/2006/relationships/image" Target="../media/image79.png"/><Relationship Id="rId4" Type="http://schemas.openxmlformats.org/officeDocument/2006/relationships/image" Target="../media/image14.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 Id="rId3" Type="http://schemas.openxmlformats.org/officeDocument/2006/relationships/image" Target="../media/image89.png"/><Relationship Id="rId4" Type="http://schemas.openxmlformats.org/officeDocument/2006/relationships/image" Target="../media/image82.png"/><Relationship Id="rId5" Type="http://schemas.openxmlformats.org/officeDocument/2006/relationships/image" Target="../media/image84.png"/><Relationship Id="rId6" Type="http://schemas.openxmlformats.org/officeDocument/2006/relationships/image" Target="../media/image87.png"/><Relationship Id="rId7" Type="http://schemas.openxmlformats.org/officeDocument/2006/relationships/image" Target="../media/image85.png"/><Relationship Id="rId8" Type="http://schemas.openxmlformats.org/officeDocument/2006/relationships/image" Target="../media/image14.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3.xml"/><Relationship Id="rId3" Type="http://schemas.openxmlformats.org/officeDocument/2006/relationships/image" Target="../media/image14.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4.xml"/><Relationship Id="rId3" Type="http://schemas.openxmlformats.org/officeDocument/2006/relationships/image" Target="../media/image86.png"/><Relationship Id="rId4" Type="http://schemas.openxmlformats.org/officeDocument/2006/relationships/image" Target="../media/image14.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5.xml"/><Relationship Id="rId3" Type="http://schemas.openxmlformats.org/officeDocument/2006/relationships/image" Target="../media/image14.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6.xml"/><Relationship Id="rId3" Type="http://schemas.openxmlformats.org/officeDocument/2006/relationships/image" Target="../media/image88.png"/><Relationship Id="rId4" Type="http://schemas.openxmlformats.org/officeDocument/2006/relationships/image" Target="../media/image14.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7.xml"/><Relationship Id="rId3" Type="http://schemas.openxmlformats.org/officeDocument/2006/relationships/image" Target="../media/image90.png"/><Relationship Id="rId4" Type="http://schemas.openxmlformats.org/officeDocument/2006/relationships/image" Target="../media/image14.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8.xml"/><Relationship Id="rId3" Type="http://schemas.openxmlformats.org/officeDocument/2006/relationships/image" Target="../media/image91.png"/><Relationship Id="rId4" Type="http://schemas.openxmlformats.org/officeDocument/2006/relationships/image" Target="../media/image14.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9.xml"/><Relationship Id="rId3" Type="http://schemas.openxmlformats.org/officeDocument/2006/relationships/image" Target="../media/image92.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4.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0.xml"/><Relationship Id="rId3" Type="http://schemas.openxmlformats.org/officeDocument/2006/relationships/image" Target="../media/image94.png"/><Relationship Id="rId4" Type="http://schemas.openxmlformats.org/officeDocument/2006/relationships/image" Target="../media/image93.png"/><Relationship Id="rId5" Type="http://schemas.openxmlformats.org/officeDocument/2006/relationships/image" Target="../media/image14.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1.xml"/><Relationship Id="rId3" Type="http://schemas.openxmlformats.org/officeDocument/2006/relationships/image" Target="../media/image14.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2.xml"/><Relationship Id="rId3" Type="http://schemas.openxmlformats.org/officeDocument/2006/relationships/image" Target="../media/image104.png"/><Relationship Id="rId4" Type="http://schemas.openxmlformats.org/officeDocument/2006/relationships/image" Target="../media/image95.png"/><Relationship Id="rId5" Type="http://schemas.openxmlformats.org/officeDocument/2006/relationships/image" Target="../media/image14.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3.xml"/><Relationship Id="rId3" Type="http://schemas.openxmlformats.org/officeDocument/2006/relationships/image" Target="../media/image14.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4.xml"/><Relationship Id="rId3" Type="http://schemas.openxmlformats.org/officeDocument/2006/relationships/image" Target="../media/image14.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5.xml"/><Relationship Id="rId3" Type="http://schemas.openxmlformats.org/officeDocument/2006/relationships/image" Target="../media/image14.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6.xml"/><Relationship Id="rId3" Type="http://schemas.openxmlformats.org/officeDocument/2006/relationships/image" Target="../media/image14.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7.xml"/><Relationship Id="rId3" Type="http://schemas.openxmlformats.org/officeDocument/2006/relationships/image" Target="../media/image14.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8.xml"/><Relationship Id="rId3" Type="http://schemas.openxmlformats.org/officeDocument/2006/relationships/image" Target="../media/image14.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9.xml"/><Relationship Id="rId3"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3"/>
          <p:cNvSpPr txBox="1"/>
          <p:nvPr>
            <p:ph type="ctrTitle"/>
          </p:nvPr>
        </p:nvSpPr>
        <p:spPr>
          <a:xfrm>
            <a:off x="838200" y="990601"/>
            <a:ext cx="7772400" cy="1470025"/>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b="1" lang="en-US"/>
              <a:t>UNIT II</a:t>
            </a:r>
            <a:endParaRPr b="1"/>
          </a:p>
        </p:txBody>
      </p:sp>
      <p:sp>
        <p:nvSpPr>
          <p:cNvPr id="89" name="Google Shape;89;p13"/>
          <p:cNvSpPr txBox="1"/>
          <p:nvPr>
            <p:ph idx="1" type="subTitle"/>
          </p:nvPr>
        </p:nvSpPr>
        <p:spPr>
          <a:xfrm>
            <a:off x="914400" y="2514600"/>
            <a:ext cx="7543800" cy="1752600"/>
          </a:xfrm>
          <a:prstGeom prst="rect">
            <a:avLst/>
          </a:prstGeom>
          <a:noFill/>
          <a:ln>
            <a:noFill/>
          </a:ln>
        </p:spPr>
        <p:txBody>
          <a:bodyPr anchorCtr="0" anchor="t" bIns="45700" lIns="91425" spcFirstLastPara="1" rIns="91425" wrap="square" tIns="45700">
            <a:normAutofit lnSpcReduction="10000"/>
          </a:bodyPr>
          <a:lstStyle/>
          <a:p>
            <a:pPr indent="0" lvl="0" marL="0" rtl="0" algn="ctr">
              <a:lnSpc>
                <a:spcPct val="100000"/>
              </a:lnSpc>
              <a:spcBef>
                <a:spcPts val="0"/>
              </a:spcBef>
              <a:spcAft>
                <a:spcPts val="0"/>
              </a:spcAft>
              <a:buClr>
                <a:schemeClr val="dk1"/>
              </a:buClr>
              <a:buSzPts val="3600"/>
              <a:buNone/>
            </a:pPr>
            <a:r>
              <a:rPr b="1" lang="en-US" sz="3600">
                <a:solidFill>
                  <a:schemeClr val="dk1"/>
                </a:solidFill>
              </a:rPr>
              <a:t>Divide and Conquer</a:t>
            </a:r>
            <a:endParaRPr/>
          </a:p>
          <a:p>
            <a:pPr indent="0" lvl="0" marL="0" rtl="0" algn="ctr">
              <a:lnSpc>
                <a:spcPct val="100000"/>
              </a:lnSpc>
              <a:spcBef>
                <a:spcPts val="720"/>
              </a:spcBef>
              <a:spcAft>
                <a:spcPts val="0"/>
              </a:spcAft>
              <a:buClr>
                <a:schemeClr val="dk1"/>
              </a:buClr>
              <a:buSzPts val="3600"/>
              <a:buNone/>
            </a:pPr>
            <a:r>
              <a:rPr b="1" lang="en-US" sz="3600">
                <a:solidFill>
                  <a:schemeClr val="dk1"/>
                </a:solidFill>
              </a:rPr>
              <a:t>CO2: </a:t>
            </a:r>
            <a:r>
              <a:rPr lang="en-US" sz="3600">
                <a:solidFill>
                  <a:schemeClr val="dk1"/>
                </a:solidFill>
              </a:rPr>
              <a:t>Solve problems using divide and conquer approach and analyze them.</a:t>
            </a:r>
            <a:endParaRPr b="1" sz="3600">
              <a:solidFill>
                <a:schemeClr val="dk1"/>
              </a:solidFill>
            </a:endParaRPr>
          </a:p>
        </p:txBody>
      </p:sp>
      <p:pic>
        <p:nvPicPr>
          <p:cNvPr id="90" name="Google Shape;90;p13"/>
          <p:cNvPicPr preferRelativeResize="0"/>
          <p:nvPr/>
        </p:nvPicPr>
        <p:blipFill rotWithShape="1">
          <a:blip r:embed="rId3">
            <a:alphaModFix/>
          </a:blip>
          <a:srcRect b="0" l="0" r="0" t="0"/>
          <a:stretch/>
        </p:blipFill>
        <p:spPr>
          <a:xfrm>
            <a:off x="7019925" y="0"/>
            <a:ext cx="2124075" cy="914400"/>
          </a:xfrm>
          <a:prstGeom prst="rect">
            <a:avLst/>
          </a:prstGeom>
          <a:noFill/>
          <a:ln>
            <a:noFill/>
          </a:ln>
        </p:spPr>
      </p:pic>
      <p:sp>
        <p:nvSpPr>
          <p:cNvPr id="91" name="Google Shape;91;p13"/>
          <p:cNvSpPr txBox="1"/>
          <p:nvPr>
            <p:ph idx="10" type="dt"/>
          </p:nvPr>
        </p:nvSpPr>
        <p:spPr>
          <a:xfrm>
            <a:off x="457200" y="6356351"/>
            <a:ext cx="21336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2/26/2021</a:t>
            </a:r>
            <a:endParaRPr/>
          </a:p>
        </p:txBody>
      </p:sp>
      <p:sp>
        <p:nvSpPr>
          <p:cNvPr id="92" name="Google Shape;92;p13"/>
          <p:cNvSpPr txBox="1"/>
          <p:nvPr>
            <p:ph idx="12" type="sldNum"/>
          </p:nvPr>
        </p:nvSpPr>
        <p:spPr>
          <a:xfrm>
            <a:off x="6553200" y="6356351"/>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pic>
        <p:nvPicPr>
          <p:cNvPr descr="Divide and conquer algorithms (article) | Khan Academy" id="152" name="Google Shape;152;p22"/>
          <p:cNvPicPr preferRelativeResize="0"/>
          <p:nvPr/>
        </p:nvPicPr>
        <p:blipFill rotWithShape="1">
          <a:blip r:embed="rId3">
            <a:alphaModFix/>
          </a:blip>
          <a:srcRect b="0" l="0" r="0" t="0"/>
          <a:stretch/>
        </p:blipFill>
        <p:spPr>
          <a:xfrm>
            <a:off x="895739" y="1439247"/>
            <a:ext cx="7193902" cy="4222024"/>
          </a:xfrm>
          <a:prstGeom prst="rect">
            <a:avLst/>
          </a:prstGeom>
          <a:noFill/>
          <a:ln cap="sq" cmpd="sng" w="38100">
            <a:solidFill>
              <a:srgbClr val="FF0000"/>
            </a:solidFill>
            <a:prstDash val="solid"/>
            <a:miter lim="800000"/>
            <a:headEnd len="sm" w="sm" type="none"/>
            <a:tailEnd len="sm" w="sm" type="none"/>
          </a:ln>
          <a:effectLst>
            <a:outerShdw blurRad="50800" rotWithShape="0" algn="tl" dir="2700000" dist="38100">
              <a:srgbClr val="000000">
                <a:alpha val="42745"/>
              </a:srgbClr>
            </a:outerShdw>
          </a:effectLst>
        </p:spPr>
      </p:pic>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8" name="Shape 968"/>
        <p:cNvGrpSpPr/>
        <p:nvPr/>
      </p:nvGrpSpPr>
      <p:grpSpPr>
        <a:xfrm>
          <a:off x="0" y="0"/>
          <a:ext cx="0" cy="0"/>
          <a:chOff x="0" y="0"/>
          <a:chExt cx="0" cy="0"/>
        </a:xfrm>
      </p:grpSpPr>
      <p:sp>
        <p:nvSpPr>
          <p:cNvPr id="969" name="Google Shape;969;p112"/>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Algorithm Partition</a:t>
            </a:r>
            <a:endParaRPr/>
          </a:p>
        </p:txBody>
      </p:sp>
      <p:sp>
        <p:nvSpPr>
          <p:cNvPr id="970" name="Google Shape;970;p112"/>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rmAutofit fontScale="77500" lnSpcReduction="20000"/>
          </a:bodyPr>
          <a:lstStyle/>
          <a:p>
            <a:pPr indent="0" lvl="0" marL="0" rtl="0" algn="l">
              <a:lnSpc>
                <a:spcPct val="90000"/>
              </a:lnSpc>
              <a:spcBef>
                <a:spcPts val="0"/>
              </a:spcBef>
              <a:spcAft>
                <a:spcPts val="0"/>
              </a:spcAft>
              <a:buClr>
                <a:schemeClr val="dk1"/>
              </a:buClr>
              <a:buSzPct val="100000"/>
              <a:buNone/>
            </a:pPr>
            <a:r>
              <a:rPr lang="en-US"/>
              <a:t>Partition(A,L,H)</a:t>
            </a:r>
            <a:endParaRPr/>
          </a:p>
          <a:p>
            <a:pPr indent="0" lvl="0" marL="0" rtl="0" algn="l">
              <a:lnSpc>
                <a:spcPct val="90000"/>
              </a:lnSpc>
              <a:spcBef>
                <a:spcPts val="1000"/>
              </a:spcBef>
              <a:spcAft>
                <a:spcPts val="0"/>
              </a:spcAft>
              <a:buClr>
                <a:schemeClr val="dk1"/>
              </a:buClr>
              <a:buSzPct val="100000"/>
              <a:buNone/>
            </a:pPr>
            <a:r>
              <a:rPr lang="en-US"/>
              <a:t>{</a:t>
            </a:r>
            <a:endParaRPr/>
          </a:p>
          <a:p>
            <a:pPr indent="0" lvl="0" marL="0" rtl="0" algn="l">
              <a:lnSpc>
                <a:spcPct val="90000"/>
              </a:lnSpc>
              <a:spcBef>
                <a:spcPts val="1000"/>
              </a:spcBef>
              <a:spcAft>
                <a:spcPts val="0"/>
              </a:spcAft>
              <a:buClr>
                <a:schemeClr val="dk1"/>
              </a:buClr>
              <a:buSzPct val="100000"/>
              <a:buNone/>
            </a:pPr>
            <a:r>
              <a:rPr lang="en-US"/>
              <a:t>            pivot = A[L]</a:t>
            </a:r>
            <a:endParaRPr/>
          </a:p>
          <a:p>
            <a:pPr indent="0" lvl="0" marL="0" rtl="0" algn="l">
              <a:lnSpc>
                <a:spcPct val="90000"/>
              </a:lnSpc>
              <a:spcBef>
                <a:spcPts val="1000"/>
              </a:spcBef>
              <a:spcAft>
                <a:spcPts val="0"/>
              </a:spcAft>
              <a:buClr>
                <a:schemeClr val="dk1"/>
              </a:buClr>
              <a:buSzPct val="100000"/>
              <a:buNone/>
            </a:pPr>
            <a:r>
              <a:rPr lang="en-US"/>
              <a:t>            i=L, j=H+1</a:t>
            </a:r>
            <a:endParaRPr/>
          </a:p>
          <a:p>
            <a:pPr indent="0" lvl="0" marL="0" rtl="0" algn="l">
              <a:lnSpc>
                <a:spcPct val="90000"/>
              </a:lnSpc>
              <a:spcBef>
                <a:spcPts val="1000"/>
              </a:spcBef>
              <a:spcAft>
                <a:spcPts val="0"/>
              </a:spcAft>
              <a:buClr>
                <a:schemeClr val="dk1"/>
              </a:buClr>
              <a:buSzPct val="100000"/>
              <a:buNone/>
            </a:pPr>
            <a:r>
              <a:rPr lang="en-US"/>
              <a:t>	repeat</a:t>
            </a:r>
            <a:endParaRPr/>
          </a:p>
          <a:p>
            <a:pPr indent="0" lvl="0" marL="0" rtl="0" algn="l">
              <a:lnSpc>
                <a:spcPct val="90000"/>
              </a:lnSpc>
              <a:spcBef>
                <a:spcPts val="1000"/>
              </a:spcBef>
              <a:spcAft>
                <a:spcPts val="0"/>
              </a:spcAft>
              <a:buClr>
                <a:schemeClr val="dk1"/>
              </a:buClr>
              <a:buSzPct val="100000"/>
              <a:buNone/>
            </a:pPr>
            <a:r>
              <a:rPr lang="en-US"/>
              <a:t>		repeat   i=i+1  until A[i]&gt;=pivot</a:t>
            </a:r>
            <a:endParaRPr/>
          </a:p>
          <a:p>
            <a:pPr indent="0" lvl="0" marL="0" rtl="0" algn="l">
              <a:lnSpc>
                <a:spcPct val="90000"/>
              </a:lnSpc>
              <a:spcBef>
                <a:spcPts val="1000"/>
              </a:spcBef>
              <a:spcAft>
                <a:spcPts val="0"/>
              </a:spcAft>
              <a:buClr>
                <a:schemeClr val="dk1"/>
              </a:buClr>
              <a:buSzPct val="100000"/>
              <a:buNone/>
            </a:pPr>
            <a:r>
              <a:rPr lang="en-US"/>
              <a:t>		repeat   j=j-1 	until A[j]&lt;=pivot</a:t>
            </a:r>
            <a:endParaRPr/>
          </a:p>
          <a:p>
            <a:pPr indent="0" lvl="0" marL="0" rtl="0" algn="l">
              <a:lnSpc>
                <a:spcPct val="90000"/>
              </a:lnSpc>
              <a:spcBef>
                <a:spcPts val="1000"/>
              </a:spcBef>
              <a:spcAft>
                <a:spcPts val="0"/>
              </a:spcAft>
              <a:buClr>
                <a:schemeClr val="dk1"/>
              </a:buClr>
              <a:buSzPct val="100000"/>
              <a:buNone/>
            </a:pPr>
            <a:r>
              <a:rPr lang="en-US"/>
              <a:t>		swap(a[i],a[j])</a:t>
            </a:r>
            <a:endParaRPr/>
          </a:p>
          <a:p>
            <a:pPr indent="0" lvl="0" marL="0" rtl="0" algn="l">
              <a:lnSpc>
                <a:spcPct val="90000"/>
              </a:lnSpc>
              <a:spcBef>
                <a:spcPts val="1000"/>
              </a:spcBef>
              <a:spcAft>
                <a:spcPts val="0"/>
              </a:spcAft>
              <a:buClr>
                <a:schemeClr val="dk1"/>
              </a:buClr>
              <a:buSzPct val="100000"/>
              <a:buNone/>
            </a:pPr>
            <a:r>
              <a:rPr lang="en-US"/>
              <a:t>	until (i&gt;j)</a:t>
            </a:r>
            <a:endParaRPr/>
          </a:p>
          <a:p>
            <a:pPr indent="0" lvl="0" marL="0" rtl="0" algn="l">
              <a:lnSpc>
                <a:spcPct val="90000"/>
              </a:lnSpc>
              <a:spcBef>
                <a:spcPts val="1000"/>
              </a:spcBef>
              <a:spcAft>
                <a:spcPts val="0"/>
              </a:spcAft>
              <a:buClr>
                <a:schemeClr val="dk1"/>
              </a:buClr>
              <a:buSzPct val="100000"/>
              <a:buNone/>
            </a:pPr>
            <a:r>
              <a:rPr lang="en-US"/>
              <a:t>	swap(A[L],A[j])</a:t>
            </a:r>
            <a:endParaRPr/>
          </a:p>
          <a:p>
            <a:pPr indent="0" lvl="0" marL="0" rtl="0" algn="l">
              <a:lnSpc>
                <a:spcPct val="90000"/>
              </a:lnSpc>
              <a:spcBef>
                <a:spcPts val="1000"/>
              </a:spcBef>
              <a:spcAft>
                <a:spcPts val="0"/>
              </a:spcAft>
              <a:buClr>
                <a:schemeClr val="dk1"/>
              </a:buClr>
              <a:buSzPct val="100000"/>
              <a:buNone/>
            </a:pPr>
            <a:r>
              <a:rPr lang="en-US"/>
              <a:t>}</a:t>
            </a:r>
            <a:endParaRPr/>
          </a:p>
        </p:txBody>
      </p:sp>
      <p:pic>
        <p:nvPicPr>
          <p:cNvPr id="971" name="Google Shape;971;p112"/>
          <p:cNvPicPr preferRelativeResize="0"/>
          <p:nvPr/>
        </p:nvPicPr>
        <p:blipFill rotWithShape="1">
          <a:blip r:embed="rId3">
            <a:alphaModFix/>
          </a:blip>
          <a:srcRect b="0" l="0" r="0" t="0"/>
          <a:stretch/>
        </p:blipFill>
        <p:spPr>
          <a:xfrm>
            <a:off x="7550944" y="0"/>
            <a:ext cx="1593056" cy="914400"/>
          </a:xfrm>
          <a:prstGeom prst="rect">
            <a:avLst/>
          </a:prstGeom>
          <a:noFill/>
          <a:ln>
            <a:noFill/>
          </a:ln>
        </p:spPr>
      </p:pic>
      <p:sp>
        <p:nvSpPr>
          <p:cNvPr id="972" name="Google Shape;972;p112"/>
          <p:cNvSpPr txBox="1"/>
          <p:nvPr>
            <p:ph idx="10" type="dt"/>
          </p:nvPr>
        </p:nvSpPr>
        <p:spPr>
          <a:xfrm>
            <a:off x="457200" y="6356351"/>
            <a:ext cx="21336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2/26/2021</a:t>
            </a:r>
            <a:endParaRPr/>
          </a:p>
        </p:txBody>
      </p:sp>
      <p:sp>
        <p:nvSpPr>
          <p:cNvPr id="973" name="Google Shape;973;p112"/>
          <p:cNvSpPr txBox="1"/>
          <p:nvPr>
            <p:ph idx="12" type="sldNum"/>
          </p:nvPr>
        </p:nvSpPr>
        <p:spPr>
          <a:xfrm>
            <a:off x="6553200" y="6356351"/>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7" name="Shape 977"/>
        <p:cNvGrpSpPr/>
        <p:nvPr/>
      </p:nvGrpSpPr>
      <p:grpSpPr>
        <a:xfrm>
          <a:off x="0" y="0"/>
          <a:ext cx="0" cy="0"/>
          <a:chOff x="0" y="0"/>
          <a:chExt cx="0" cy="0"/>
        </a:xfrm>
      </p:grpSpPr>
      <p:sp>
        <p:nvSpPr>
          <p:cNvPr id="978" name="Google Shape;978;p113"/>
          <p:cNvSpPr txBox="1"/>
          <p:nvPr>
            <p:ph type="title"/>
          </p:nvPr>
        </p:nvSpPr>
        <p:spPr>
          <a:xfrm>
            <a:off x="628650" y="365126"/>
            <a:ext cx="668655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Method with Example (Partition)</a:t>
            </a:r>
            <a:endParaRPr/>
          </a:p>
        </p:txBody>
      </p:sp>
      <p:pic>
        <p:nvPicPr>
          <p:cNvPr id="979" name="Google Shape;979;p113"/>
          <p:cNvPicPr preferRelativeResize="0"/>
          <p:nvPr/>
        </p:nvPicPr>
        <p:blipFill rotWithShape="1">
          <a:blip r:embed="rId3">
            <a:alphaModFix/>
          </a:blip>
          <a:srcRect b="0" l="0" r="0" t="0"/>
          <a:stretch/>
        </p:blipFill>
        <p:spPr>
          <a:xfrm>
            <a:off x="381000" y="1676400"/>
            <a:ext cx="8458200" cy="4262437"/>
          </a:xfrm>
          <a:prstGeom prst="rect">
            <a:avLst/>
          </a:prstGeom>
          <a:noFill/>
          <a:ln>
            <a:noFill/>
          </a:ln>
        </p:spPr>
      </p:pic>
      <p:pic>
        <p:nvPicPr>
          <p:cNvPr id="980" name="Google Shape;980;p113"/>
          <p:cNvPicPr preferRelativeResize="0"/>
          <p:nvPr/>
        </p:nvPicPr>
        <p:blipFill rotWithShape="1">
          <a:blip r:embed="rId4">
            <a:alphaModFix/>
          </a:blip>
          <a:srcRect b="0" l="0" r="0" t="0"/>
          <a:stretch/>
        </p:blipFill>
        <p:spPr>
          <a:xfrm>
            <a:off x="7550944" y="0"/>
            <a:ext cx="1593056" cy="914400"/>
          </a:xfrm>
          <a:prstGeom prst="rect">
            <a:avLst/>
          </a:prstGeom>
          <a:noFill/>
          <a:ln>
            <a:noFill/>
          </a:ln>
        </p:spPr>
      </p:pic>
      <p:sp>
        <p:nvSpPr>
          <p:cNvPr id="981" name="Google Shape;981;p113"/>
          <p:cNvSpPr txBox="1"/>
          <p:nvPr>
            <p:ph idx="10" type="dt"/>
          </p:nvPr>
        </p:nvSpPr>
        <p:spPr>
          <a:xfrm>
            <a:off x="457200" y="6356351"/>
            <a:ext cx="21336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2/26/2021</a:t>
            </a:r>
            <a:endParaRPr/>
          </a:p>
        </p:txBody>
      </p:sp>
      <p:sp>
        <p:nvSpPr>
          <p:cNvPr id="982" name="Google Shape;982;p113"/>
          <p:cNvSpPr txBox="1"/>
          <p:nvPr>
            <p:ph idx="12" type="sldNum"/>
          </p:nvPr>
        </p:nvSpPr>
        <p:spPr>
          <a:xfrm>
            <a:off x="6553200" y="6356351"/>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6" name="Shape 986"/>
        <p:cNvGrpSpPr/>
        <p:nvPr/>
      </p:nvGrpSpPr>
      <p:grpSpPr>
        <a:xfrm>
          <a:off x="0" y="0"/>
          <a:ext cx="0" cy="0"/>
          <a:chOff x="0" y="0"/>
          <a:chExt cx="0" cy="0"/>
        </a:xfrm>
      </p:grpSpPr>
      <p:sp>
        <p:nvSpPr>
          <p:cNvPr id="987" name="Google Shape;987;p114"/>
          <p:cNvSpPr txBox="1"/>
          <p:nvPr>
            <p:ph type="title"/>
          </p:nvPr>
        </p:nvSpPr>
        <p:spPr>
          <a:xfrm>
            <a:off x="381000" y="762000"/>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Recurrence Relation of Quick Sort</a:t>
            </a:r>
            <a:endParaRPr/>
          </a:p>
        </p:txBody>
      </p:sp>
      <p:sp>
        <p:nvSpPr>
          <p:cNvPr id="988" name="Google Shape;988;p114"/>
          <p:cNvSpPr txBox="1"/>
          <p:nvPr>
            <p:ph idx="10" type="dt"/>
          </p:nvPr>
        </p:nvSpPr>
        <p:spPr>
          <a:xfrm>
            <a:off x="457200" y="6356351"/>
            <a:ext cx="21336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2/26/2021</a:t>
            </a:r>
            <a:endParaRPr/>
          </a:p>
        </p:txBody>
      </p:sp>
      <p:sp>
        <p:nvSpPr>
          <p:cNvPr id="989" name="Google Shape;989;p114"/>
          <p:cNvSpPr txBox="1"/>
          <p:nvPr>
            <p:ph idx="12" type="sldNum"/>
          </p:nvPr>
        </p:nvSpPr>
        <p:spPr>
          <a:xfrm>
            <a:off x="6553200" y="6356351"/>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990" name="Google Shape;990;p114"/>
          <p:cNvSpPr txBox="1"/>
          <p:nvPr/>
        </p:nvSpPr>
        <p:spPr>
          <a:xfrm>
            <a:off x="838200" y="2895600"/>
            <a:ext cx="6781800" cy="175432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600"/>
              <a:buFont typeface="Arial"/>
              <a:buNone/>
            </a:pPr>
            <a:r>
              <a:rPr b="0" i="0" lang="en-US" sz="3600" u="none" cap="none" strike="noStrike">
                <a:solidFill>
                  <a:schemeClr val="dk1"/>
                </a:solidFill>
                <a:latin typeface="Calibri"/>
                <a:ea typeface="Calibri"/>
                <a:cs typeface="Calibri"/>
                <a:sym typeface="Calibri"/>
              </a:rPr>
              <a:t>	       1                                   n=1</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3600"/>
              <a:buFont typeface="Arial"/>
              <a:buNone/>
            </a:pPr>
            <a:r>
              <a:rPr b="0" i="0" lang="en-US" sz="3600" u="none" cap="none" strike="noStrike">
                <a:solidFill>
                  <a:schemeClr val="dk1"/>
                </a:solidFill>
                <a:latin typeface="Calibri"/>
                <a:ea typeface="Calibri"/>
                <a:cs typeface="Calibri"/>
                <a:sym typeface="Calibri"/>
              </a:rPr>
              <a:t>T(n)=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3600"/>
              <a:buFont typeface="Arial"/>
              <a:buNone/>
            </a:pPr>
            <a:r>
              <a:rPr b="0" i="0" lang="en-US" sz="3600" u="none" cap="none" strike="noStrike">
                <a:solidFill>
                  <a:schemeClr val="dk1"/>
                </a:solidFill>
                <a:latin typeface="Calibri"/>
                <a:ea typeface="Calibri"/>
                <a:cs typeface="Calibri"/>
                <a:sym typeface="Calibri"/>
              </a:rPr>
              <a:t>             2T(n/2)+cn                    n&gt;1</a:t>
            </a:r>
            <a:endParaRPr b="0" i="0" sz="1400" u="none" cap="none" strike="noStrike">
              <a:solidFill>
                <a:srgbClr val="000000"/>
              </a:solidFill>
              <a:latin typeface="Arial"/>
              <a:ea typeface="Arial"/>
              <a:cs typeface="Arial"/>
              <a:sym typeface="Arial"/>
            </a:endParaRPr>
          </a:p>
        </p:txBody>
      </p:sp>
      <p:sp>
        <p:nvSpPr>
          <p:cNvPr id="991" name="Google Shape;991;p114"/>
          <p:cNvSpPr/>
          <p:nvPr/>
        </p:nvSpPr>
        <p:spPr>
          <a:xfrm>
            <a:off x="1905000" y="2895600"/>
            <a:ext cx="228600" cy="1905000"/>
          </a:xfrm>
          <a:prstGeom prst="leftBrace">
            <a:avLst>
              <a:gd fmla="val 8333" name="adj1"/>
              <a:gd fmla="val 50000" name="adj2"/>
            </a:avLst>
          </a:prstGeom>
          <a:noFill/>
          <a:ln cap="flat" cmpd="sng" w="9525">
            <a:solidFill>
              <a:srgbClr val="4A7DBA"/>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id="992" name="Google Shape;992;p114"/>
          <p:cNvPicPr preferRelativeResize="0"/>
          <p:nvPr/>
        </p:nvPicPr>
        <p:blipFill rotWithShape="1">
          <a:blip r:embed="rId3">
            <a:alphaModFix/>
          </a:blip>
          <a:srcRect b="0" l="0" r="0" t="0"/>
          <a:stretch/>
        </p:blipFill>
        <p:spPr>
          <a:xfrm>
            <a:off x="7550944" y="0"/>
            <a:ext cx="1593056" cy="914400"/>
          </a:xfrm>
          <a:prstGeom prst="rect">
            <a:avLst/>
          </a:prstGeom>
          <a:noFill/>
          <a:ln>
            <a:noFill/>
          </a:ln>
        </p:spPr>
      </p:pic>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6" name="Shape 996"/>
        <p:cNvGrpSpPr/>
        <p:nvPr/>
      </p:nvGrpSpPr>
      <p:grpSpPr>
        <a:xfrm>
          <a:off x="0" y="0"/>
          <a:ext cx="0" cy="0"/>
          <a:chOff x="0" y="0"/>
          <a:chExt cx="0" cy="0"/>
        </a:xfrm>
      </p:grpSpPr>
      <p:sp>
        <p:nvSpPr>
          <p:cNvPr id="997" name="Google Shape;997;p115"/>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Analysis of Quick Sort Algorithm</a:t>
            </a:r>
            <a:endParaRPr/>
          </a:p>
        </p:txBody>
      </p:sp>
      <p:sp>
        <p:nvSpPr>
          <p:cNvPr id="998" name="Google Shape;998;p115"/>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rmAutofit/>
          </a:bodyPr>
          <a:lstStyle/>
          <a:p>
            <a:pPr indent="-228600" lvl="0" marL="228600" rtl="0" algn="just">
              <a:lnSpc>
                <a:spcPct val="90000"/>
              </a:lnSpc>
              <a:spcBef>
                <a:spcPts val="0"/>
              </a:spcBef>
              <a:spcAft>
                <a:spcPts val="0"/>
              </a:spcAft>
              <a:buClr>
                <a:schemeClr val="dk1"/>
              </a:buClr>
              <a:buSzPts val="2800"/>
              <a:buChar char="•"/>
            </a:pPr>
            <a:r>
              <a:rPr lang="en-US" sz="2800"/>
              <a:t>If pivot element is either the largest or the smallest element</a:t>
            </a:r>
            <a:endParaRPr sz="2800"/>
          </a:p>
          <a:p>
            <a:pPr indent="-228600" lvl="0" marL="228600" rtl="0" algn="just">
              <a:lnSpc>
                <a:spcPct val="90000"/>
              </a:lnSpc>
              <a:spcBef>
                <a:spcPts val="1000"/>
              </a:spcBef>
              <a:spcAft>
                <a:spcPts val="0"/>
              </a:spcAft>
              <a:buClr>
                <a:schemeClr val="dk1"/>
              </a:buClr>
              <a:buSzPts val="2800"/>
              <a:buChar char="•"/>
            </a:pPr>
            <a:r>
              <a:rPr lang="en-US" sz="2800"/>
              <a:t>Then one partition will have 0 elements and the other partition will have (n-1) elements.</a:t>
            </a:r>
            <a:endParaRPr sz="2800"/>
          </a:p>
          <a:p>
            <a:pPr indent="-228600" lvl="0" marL="228600" rtl="0" algn="just">
              <a:lnSpc>
                <a:spcPct val="90000"/>
              </a:lnSpc>
              <a:spcBef>
                <a:spcPts val="1000"/>
              </a:spcBef>
              <a:spcAft>
                <a:spcPts val="0"/>
              </a:spcAft>
              <a:buClr>
                <a:schemeClr val="dk1"/>
              </a:buClr>
              <a:buSzPts val="2800"/>
              <a:buChar char="•"/>
            </a:pPr>
            <a:r>
              <a:rPr lang="en-US" sz="2800"/>
              <a:t>Eg : if pivot element is the largest element in the array. We will have all the elements except the pivot element in the left partition and no elements in the right partition</a:t>
            </a:r>
            <a:endParaRPr sz="2800"/>
          </a:p>
          <a:p>
            <a:pPr indent="-228600" lvl="0" marL="228600" rtl="0" algn="just">
              <a:lnSpc>
                <a:spcPct val="90000"/>
              </a:lnSpc>
              <a:spcBef>
                <a:spcPts val="1000"/>
              </a:spcBef>
              <a:spcAft>
                <a:spcPts val="0"/>
              </a:spcAft>
              <a:buClr>
                <a:schemeClr val="dk1"/>
              </a:buClr>
              <a:buSzPts val="2800"/>
              <a:buChar char="•"/>
            </a:pPr>
            <a:r>
              <a:rPr lang="en-US" sz="2800"/>
              <a:t>The recursive calls will be on arrays of size 0 and (n-1)</a:t>
            </a:r>
            <a:endParaRPr sz="2800"/>
          </a:p>
          <a:p>
            <a:pPr indent="0" lvl="0" marL="0" rtl="0" algn="l">
              <a:lnSpc>
                <a:spcPct val="90000"/>
              </a:lnSpc>
              <a:spcBef>
                <a:spcPts val="1000"/>
              </a:spcBef>
              <a:spcAft>
                <a:spcPts val="0"/>
              </a:spcAft>
              <a:buClr>
                <a:schemeClr val="dk1"/>
              </a:buClr>
              <a:buSzPts val="2800"/>
              <a:buNone/>
            </a:pPr>
            <a:r>
              <a:t/>
            </a:r>
            <a:endParaRPr/>
          </a:p>
        </p:txBody>
      </p:sp>
      <p:pic>
        <p:nvPicPr>
          <p:cNvPr id="999" name="Google Shape;999;p115"/>
          <p:cNvPicPr preferRelativeResize="0"/>
          <p:nvPr/>
        </p:nvPicPr>
        <p:blipFill rotWithShape="1">
          <a:blip r:embed="rId3">
            <a:alphaModFix/>
          </a:blip>
          <a:srcRect b="0" l="0" r="0" t="0"/>
          <a:stretch/>
        </p:blipFill>
        <p:spPr>
          <a:xfrm>
            <a:off x="7550944" y="0"/>
            <a:ext cx="1593056" cy="914400"/>
          </a:xfrm>
          <a:prstGeom prst="rect">
            <a:avLst/>
          </a:prstGeom>
          <a:noFill/>
          <a:ln>
            <a:noFill/>
          </a:ln>
        </p:spPr>
      </p:pic>
      <p:sp>
        <p:nvSpPr>
          <p:cNvPr id="1000" name="Google Shape;1000;p115"/>
          <p:cNvSpPr txBox="1"/>
          <p:nvPr>
            <p:ph idx="10" type="dt"/>
          </p:nvPr>
        </p:nvSpPr>
        <p:spPr>
          <a:xfrm>
            <a:off x="457200" y="6356351"/>
            <a:ext cx="21336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2/26/2021</a:t>
            </a:r>
            <a:endParaRPr/>
          </a:p>
        </p:txBody>
      </p:sp>
      <p:sp>
        <p:nvSpPr>
          <p:cNvPr id="1001" name="Google Shape;1001;p115"/>
          <p:cNvSpPr txBox="1"/>
          <p:nvPr>
            <p:ph idx="12" type="sldNum"/>
          </p:nvPr>
        </p:nvSpPr>
        <p:spPr>
          <a:xfrm>
            <a:off x="6553200" y="6356351"/>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5" name="Shape 1005"/>
        <p:cNvGrpSpPr/>
        <p:nvPr/>
      </p:nvGrpSpPr>
      <p:grpSpPr>
        <a:xfrm>
          <a:off x="0" y="0"/>
          <a:ext cx="0" cy="0"/>
          <a:chOff x="0" y="0"/>
          <a:chExt cx="0" cy="0"/>
        </a:xfrm>
      </p:grpSpPr>
      <p:sp>
        <p:nvSpPr>
          <p:cNvPr id="1006" name="Google Shape;1006;p1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Best Case Analysis</a:t>
            </a:r>
            <a:endParaRPr/>
          </a:p>
        </p:txBody>
      </p:sp>
      <p:sp>
        <p:nvSpPr>
          <p:cNvPr id="1007" name="Google Shape;1007;p116"/>
          <p:cNvSpPr txBox="1"/>
          <p:nvPr>
            <p:ph idx="10" type="dt"/>
          </p:nvPr>
        </p:nvSpPr>
        <p:spPr>
          <a:xfrm>
            <a:off x="457200" y="6356351"/>
            <a:ext cx="21336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2/26/2021</a:t>
            </a:r>
            <a:endParaRPr/>
          </a:p>
        </p:txBody>
      </p:sp>
      <p:sp>
        <p:nvSpPr>
          <p:cNvPr id="1008" name="Google Shape;1008;p116"/>
          <p:cNvSpPr txBox="1"/>
          <p:nvPr>
            <p:ph idx="12" type="sldNum"/>
          </p:nvPr>
        </p:nvSpPr>
        <p:spPr>
          <a:xfrm>
            <a:off x="6553200" y="6356351"/>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1009" name="Google Shape;1009;p116"/>
          <p:cNvPicPr preferRelativeResize="0"/>
          <p:nvPr/>
        </p:nvPicPr>
        <p:blipFill rotWithShape="1">
          <a:blip r:embed="rId3">
            <a:alphaModFix/>
          </a:blip>
          <a:srcRect b="0" l="0" r="0" t="0"/>
          <a:stretch/>
        </p:blipFill>
        <p:spPr>
          <a:xfrm>
            <a:off x="1752600" y="4495800"/>
            <a:ext cx="2933700" cy="581025"/>
          </a:xfrm>
          <a:prstGeom prst="rect">
            <a:avLst/>
          </a:prstGeom>
          <a:noFill/>
          <a:ln>
            <a:noFill/>
          </a:ln>
        </p:spPr>
      </p:pic>
      <p:pic>
        <p:nvPicPr>
          <p:cNvPr id="1010" name="Google Shape;1010;p116"/>
          <p:cNvPicPr preferRelativeResize="0"/>
          <p:nvPr/>
        </p:nvPicPr>
        <p:blipFill rotWithShape="1">
          <a:blip r:embed="rId4">
            <a:alphaModFix/>
          </a:blip>
          <a:srcRect b="0" l="0" r="0" t="0"/>
          <a:stretch/>
        </p:blipFill>
        <p:spPr>
          <a:xfrm>
            <a:off x="1752600" y="1600200"/>
            <a:ext cx="3714750" cy="3009900"/>
          </a:xfrm>
          <a:prstGeom prst="rect">
            <a:avLst/>
          </a:prstGeom>
          <a:noFill/>
          <a:ln>
            <a:noFill/>
          </a:ln>
        </p:spPr>
      </p:pic>
      <p:pic>
        <p:nvPicPr>
          <p:cNvPr id="1011" name="Google Shape;1011;p116"/>
          <p:cNvPicPr preferRelativeResize="0"/>
          <p:nvPr/>
        </p:nvPicPr>
        <p:blipFill rotWithShape="1">
          <a:blip r:embed="rId5">
            <a:alphaModFix/>
          </a:blip>
          <a:srcRect b="0" l="0" r="0" t="0"/>
          <a:stretch/>
        </p:blipFill>
        <p:spPr>
          <a:xfrm>
            <a:off x="1752600" y="5257800"/>
            <a:ext cx="3457575" cy="847725"/>
          </a:xfrm>
          <a:prstGeom prst="rect">
            <a:avLst/>
          </a:prstGeom>
          <a:noFill/>
          <a:ln>
            <a:noFill/>
          </a:ln>
        </p:spPr>
      </p:pic>
      <p:pic>
        <p:nvPicPr>
          <p:cNvPr id="1012" name="Google Shape;1012;p116"/>
          <p:cNvPicPr preferRelativeResize="0"/>
          <p:nvPr/>
        </p:nvPicPr>
        <p:blipFill rotWithShape="1">
          <a:blip r:embed="rId6">
            <a:alphaModFix/>
          </a:blip>
          <a:srcRect b="0" l="0" r="0" t="0"/>
          <a:stretch/>
        </p:blipFill>
        <p:spPr>
          <a:xfrm>
            <a:off x="2514600" y="6096000"/>
            <a:ext cx="1524000" cy="542925"/>
          </a:xfrm>
          <a:prstGeom prst="rect">
            <a:avLst/>
          </a:prstGeom>
          <a:noFill/>
          <a:ln>
            <a:noFill/>
          </a:ln>
        </p:spPr>
      </p:pic>
      <p:pic>
        <p:nvPicPr>
          <p:cNvPr id="1013" name="Google Shape;1013;p116"/>
          <p:cNvPicPr preferRelativeResize="0"/>
          <p:nvPr/>
        </p:nvPicPr>
        <p:blipFill rotWithShape="1">
          <a:blip r:embed="rId7">
            <a:alphaModFix/>
          </a:blip>
          <a:srcRect b="0" l="0" r="0" t="0"/>
          <a:stretch/>
        </p:blipFill>
        <p:spPr>
          <a:xfrm>
            <a:off x="7550944" y="0"/>
            <a:ext cx="1593056" cy="914400"/>
          </a:xfrm>
          <a:prstGeom prst="rect">
            <a:avLst/>
          </a:prstGeom>
          <a:noFill/>
          <a:ln>
            <a:noFill/>
          </a:ln>
        </p:spPr>
      </p:pic>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7" name="Shape 1017"/>
        <p:cNvGrpSpPr/>
        <p:nvPr/>
      </p:nvGrpSpPr>
      <p:grpSpPr>
        <a:xfrm>
          <a:off x="0" y="0"/>
          <a:ext cx="0" cy="0"/>
          <a:chOff x="0" y="0"/>
          <a:chExt cx="0" cy="0"/>
        </a:xfrm>
      </p:grpSpPr>
      <p:sp>
        <p:nvSpPr>
          <p:cNvPr id="1018" name="Google Shape;1018;p117"/>
          <p:cNvSpPr txBox="1"/>
          <p:nvPr>
            <p:ph type="title"/>
          </p:nvPr>
        </p:nvSpPr>
        <p:spPr>
          <a:xfrm>
            <a:off x="629841" y="457200"/>
            <a:ext cx="2949178" cy="16002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3200"/>
              <a:buFont typeface="Calibri"/>
              <a:buNone/>
            </a:pPr>
            <a:r>
              <a:rPr b="1" lang="en-US"/>
              <a:t>Quick Sort :  Best-case running time</a:t>
            </a:r>
            <a:endParaRPr/>
          </a:p>
        </p:txBody>
      </p:sp>
      <p:pic>
        <p:nvPicPr>
          <p:cNvPr id="1019" name="Google Shape;1019;p117"/>
          <p:cNvPicPr preferRelativeResize="0"/>
          <p:nvPr>
            <p:ph idx="2" type="pic"/>
          </p:nvPr>
        </p:nvPicPr>
        <p:blipFill rotWithShape="1">
          <a:blip r:embed="rId3">
            <a:alphaModFix/>
          </a:blip>
          <a:srcRect b="0" l="1970" r="1968" t="0"/>
          <a:stretch/>
        </p:blipFill>
        <p:spPr>
          <a:xfrm>
            <a:off x="3887391" y="987426"/>
            <a:ext cx="4629150" cy="4873625"/>
          </a:xfrm>
          <a:prstGeom prst="rect">
            <a:avLst/>
          </a:prstGeom>
          <a:noFill/>
          <a:ln>
            <a:noFill/>
          </a:ln>
        </p:spPr>
      </p:pic>
      <p:sp>
        <p:nvSpPr>
          <p:cNvPr id="1020" name="Google Shape;1020;p117"/>
          <p:cNvSpPr txBox="1"/>
          <p:nvPr>
            <p:ph idx="1" type="body"/>
          </p:nvPr>
        </p:nvSpPr>
        <p:spPr>
          <a:xfrm>
            <a:off x="629841" y="2057400"/>
            <a:ext cx="2949178" cy="3811588"/>
          </a:xfrm>
          <a:prstGeom prst="rect">
            <a:avLst/>
          </a:prstGeom>
          <a:noFill/>
          <a:ln>
            <a:noFill/>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Clr>
                <a:schemeClr val="dk1"/>
              </a:buClr>
              <a:buSzPts val="2800"/>
              <a:buFont typeface="Arial"/>
              <a:buNone/>
            </a:pPr>
            <a:r>
              <a:t/>
            </a:r>
            <a:endParaRPr b="0" i="0" sz="2800" u="none" cap="none" strike="noStrike">
              <a:solidFill>
                <a:schemeClr val="dk1"/>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rPr b="0" i="0" lang="en-US" sz="2800" u="none" cap="none" strike="noStrike">
                <a:solidFill>
                  <a:schemeClr val="dk1"/>
                </a:solidFill>
                <a:latin typeface="Calibri"/>
                <a:ea typeface="Calibri"/>
                <a:cs typeface="Calibri"/>
                <a:sym typeface="Calibri"/>
              </a:rPr>
              <a:t>Occurs when the partitions are evenly partitioned.</a:t>
            </a:r>
            <a:endParaRPr b="0" i="0" sz="3200" u="none" cap="none" strike="noStrike">
              <a:solidFill>
                <a:schemeClr val="dk1"/>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b="0" i="0" sz="2800" u="none" cap="none" strike="noStrike">
              <a:solidFill>
                <a:schemeClr val="dk1"/>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rPr b="0" i="0" lang="en-US" sz="2800" u="none" cap="none" strike="noStrike">
                <a:solidFill>
                  <a:schemeClr val="dk1"/>
                </a:solidFill>
                <a:latin typeface="Calibri"/>
                <a:ea typeface="Calibri"/>
                <a:cs typeface="Calibri"/>
                <a:sym typeface="Calibri"/>
              </a:rPr>
              <a:t>quicksort's Best-case running time is </a:t>
            </a:r>
            <a:endParaRPr b="0" i="0" sz="3200" u="none" cap="none" strike="noStrike">
              <a:solidFill>
                <a:schemeClr val="dk1"/>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1600"/>
              <a:buFont typeface="Arial"/>
              <a:buNone/>
            </a:pPr>
            <a:r>
              <a:t/>
            </a:r>
            <a:endParaRPr b="0" i="0" sz="3200" u="none" cap="none" strike="noStrike">
              <a:solidFill>
                <a:schemeClr val="dk1"/>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1600"/>
              <a:buFont typeface="Arial"/>
              <a:buNone/>
            </a:pPr>
            <a:r>
              <a:t/>
            </a:r>
            <a:endParaRPr b="0" i="0" sz="3200" u="none" cap="none" strike="noStrike">
              <a:solidFill>
                <a:schemeClr val="dk1"/>
              </a:solidFill>
              <a:latin typeface="Calibri"/>
              <a:ea typeface="Calibri"/>
              <a:cs typeface="Calibri"/>
              <a:sym typeface="Calibri"/>
            </a:endParaRPr>
          </a:p>
        </p:txBody>
      </p:sp>
      <p:pic>
        <p:nvPicPr>
          <p:cNvPr id="1021" name="Google Shape;1021;p117"/>
          <p:cNvPicPr preferRelativeResize="0"/>
          <p:nvPr/>
        </p:nvPicPr>
        <p:blipFill rotWithShape="1">
          <a:blip r:embed="rId4">
            <a:alphaModFix/>
          </a:blip>
          <a:srcRect b="0" l="0" r="0" t="0"/>
          <a:stretch/>
        </p:blipFill>
        <p:spPr>
          <a:xfrm>
            <a:off x="1018687" y="5183968"/>
            <a:ext cx="1367287" cy="469858"/>
          </a:xfrm>
          <a:prstGeom prst="rect">
            <a:avLst/>
          </a:prstGeom>
          <a:noFill/>
          <a:ln>
            <a:noFill/>
          </a:ln>
        </p:spPr>
      </p:pic>
      <p:sp>
        <p:nvSpPr>
          <p:cNvPr id="1022" name="Google Shape;1022;p117"/>
          <p:cNvSpPr/>
          <p:nvPr/>
        </p:nvSpPr>
        <p:spPr>
          <a:xfrm>
            <a:off x="990600" y="381000"/>
            <a:ext cx="5791200" cy="52322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chemeClr val="dk1"/>
                </a:solidFill>
                <a:latin typeface="Calibri"/>
                <a:ea typeface="Calibri"/>
                <a:cs typeface="Calibri"/>
                <a:sym typeface="Calibri"/>
              </a:rPr>
              <a:t>Quick Sort - Best-case running time</a:t>
            </a:r>
            <a:endParaRPr b="0" i="0" sz="2800" u="none" cap="none" strike="noStrike">
              <a:solidFill>
                <a:schemeClr val="dk1"/>
              </a:solidFill>
              <a:latin typeface="Calibri"/>
              <a:ea typeface="Calibri"/>
              <a:cs typeface="Calibri"/>
              <a:sym typeface="Calibri"/>
            </a:endParaRPr>
          </a:p>
        </p:txBody>
      </p:sp>
      <p:pic>
        <p:nvPicPr>
          <p:cNvPr id="1023" name="Google Shape;1023;p117"/>
          <p:cNvPicPr preferRelativeResize="0"/>
          <p:nvPr/>
        </p:nvPicPr>
        <p:blipFill rotWithShape="1">
          <a:blip r:embed="rId5">
            <a:alphaModFix/>
          </a:blip>
          <a:srcRect b="0" l="0" r="0" t="0"/>
          <a:stretch/>
        </p:blipFill>
        <p:spPr>
          <a:xfrm>
            <a:off x="7550944" y="0"/>
            <a:ext cx="1593056" cy="914400"/>
          </a:xfrm>
          <a:prstGeom prst="rect">
            <a:avLst/>
          </a:prstGeom>
          <a:noFill/>
          <a:ln>
            <a:noFill/>
          </a:ln>
        </p:spPr>
      </p:pic>
      <p:sp>
        <p:nvSpPr>
          <p:cNvPr id="1024" name="Google Shape;1024;p117"/>
          <p:cNvSpPr txBox="1"/>
          <p:nvPr>
            <p:ph idx="10" type="dt"/>
          </p:nvPr>
        </p:nvSpPr>
        <p:spPr>
          <a:xfrm>
            <a:off x="457200" y="6356351"/>
            <a:ext cx="21336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2/26/2021</a:t>
            </a:r>
            <a:endParaRPr/>
          </a:p>
        </p:txBody>
      </p:sp>
      <p:sp>
        <p:nvSpPr>
          <p:cNvPr id="1025" name="Google Shape;1025;p117"/>
          <p:cNvSpPr txBox="1"/>
          <p:nvPr>
            <p:ph idx="12" type="sldNum"/>
          </p:nvPr>
        </p:nvSpPr>
        <p:spPr>
          <a:xfrm>
            <a:off x="6553200" y="6356351"/>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9" name="Shape 1029"/>
        <p:cNvGrpSpPr/>
        <p:nvPr/>
      </p:nvGrpSpPr>
      <p:grpSpPr>
        <a:xfrm>
          <a:off x="0" y="0"/>
          <a:ext cx="0" cy="0"/>
          <a:chOff x="0" y="0"/>
          <a:chExt cx="0" cy="0"/>
        </a:xfrm>
      </p:grpSpPr>
      <p:sp>
        <p:nvSpPr>
          <p:cNvPr id="1030" name="Google Shape;1030;p1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Worst Case Analysis</a:t>
            </a:r>
            <a:endParaRPr/>
          </a:p>
        </p:txBody>
      </p:sp>
      <p:sp>
        <p:nvSpPr>
          <p:cNvPr id="1031" name="Google Shape;1031;p118"/>
          <p:cNvSpPr txBox="1"/>
          <p:nvPr>
            <p:ph idx="1" type="body"/>
          </p:nvPr>
        </p:nvSpPr>
        <p:spPr>
          <a:xfrm>
            <a:off x="457200" y="1600201"/>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Clr>
                <a:schemeClr val="dk1"/>
              </a:buClr>
              <a:buSzPts val="3200"/>
              <a:buChar char="•"/>
            </a:pPr>
            <a:r>
              <a:rPr lang="en-US"/>
              <a:t>When the array is sorted and pivot is either first element or last element.</a:t>
            </a:r>
            <a:endParaRPr/>
          </a:p>
        </p:txBody>
      </p:sp>
      <p:sp>
        <p:nvSpPr>
          <p:cNvPr id="1032" name="Google Shape;1032;p118"/>
          <p:cNvSpPr txBox="1"/>
          <p:nvPr>
            <p:ph idx="10" type="dt"/>
          </p:nvPr>
        </p:nvSpPr>
        <p:spPr>
          <a:xfrm>
            <a:off x="457200" y="6356351"/>
            <a:ext cx="21336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2/26/2021</a:t>
            </a:r>
            <a:endParaRPr/>
          </a:p>
        </p:txBody>
      </p:sp>
      <p:sp>
        <p:nvSpPr>
          <p:cNvPr id="1033" name="Google Shape;1033;p118"/>
          <p:cNvSpPr txBox="1"/>
          <p:nvPr>
            <p:ph idx="12" type="sldNum"/>
          </p:nvPr>
        </p:nvSpPr>
        <p:spPr>
          <a:xfrm>
            <a:off x="6553200" y="6356351"/>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1034" name="Google Shape;1034;p118"/>
          <p:cNvPicPr preferRelativeResize="0"/>
          <p:nvPr/>
        </p:nvPicPr>
        <p:blipFill rotWithShape="1">
          <a:blip r:embed="rId3">
            <a:alphaModFix/>
          </a:blip>
          <a:srcRect b="0" l="0" r="0" t="0"/>
          <a:stretch/>
        </p:blipFill>
        <p:spPr>
          <a:xfrm>
            <a:off x="1219200" y="2667000"/>
            <a:ext cx="6813067" cy="3700461"/>
          </a:xfrm>
          <a:prstGeom prst="rect">
            <a:avLst/>
          </a:prstGeom>
          <a:noFill/>
          <a:ln>
            <a:noFill/>
          </a:ln>
        </p:spPr>
      </p:pic>
      <p:pic>
        <p:nvPicPr>
          <p:cNvPr id="1035" name="Google Shape;1035;p118"/>
          <p:cNvPicPr preferRelativeResize="0"/>
          <p:nvPr/>
        </p:nvPicPr>
        <p:blipFill rotWithShape="1">
          <a:blip r:embed="rId4">
            <a:alphaModFix/>
          </a:blip>
          <a:srcRect b="0" l="0" r="0" t="0"/>
          <a:stretch/>
        </p:blipFill>
        <p:spPr>
          <a:xfrm>
            <a:off x="7550944" y="0"/>
            <a:ext cx="1593056" cy="914400"/>
          </a:xfrm>
          <a:prstGeom prst="rect">
            <a:avLst/>
          </a:prstGeom>
          <a:noFill/>
          <a:ln>
            <a:noFill/>
          </a:ln>
        </p:spPr>
      </p:pic>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9" name="Shape 1039"/>
        <p:cNvGrpSpPr/>
        <p:nvPr/>
      </p:nvGrpSpPr>
      <p:grpSpPr>
        <a:xfrm>
          <a:off x="0" y="0"/>
          <a:ext cx="0" cy="0"/>
          <a:chOff x="0" y="0"/>
          <a:chExt cx="0" cy="0"/>
        </a:xfrm>
      </p:grpSpPr>
      <p:sp>
        <p:nvSpPr>
          <p:cNvPr id="1040" name="Google Shape;1040;p119"/>
          <p:cNvSpPr txBox="1"/>
          <p:nvPr>
            <p:ph type="title"/>
          </p:nvPr>
        </p:nvSpPr>
        <p:spPr>
          <a:xfrm>
            <a:off x="457200" y="274638"/>
            <a:ext cx="6934200" cy="1143000"/>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100000"/>
              </a:lnSpc>
              <a:spcBef>
                <a:spcPts val="0"/>
              </a:spcBef>
              <a:spcAft>
                <a:spcPts val="0"/>
              </a:spcAft>
              <a:buClr>
                <a:schemeClr val="dk1"/>
              </a:buClr>
              <a:buSzPct val="100000"/>
              <a:buFont typeface="Calibri"/>
              <a:buNone/>
            </a:pPr>
            <a:br>
              <a:rPr lang="en-US"/>
            </a:br>
            <a:r>
              <a:rPr b="1" lang="en-US"/>
              <a:t>Quick Sort - Worst-case running time</a:t>
            </a:r>
            <a:br>
              <a:rPr b="1" lang="en-US"/>
            </a:br>
            <a:endParaRPr/>
          </a:p>
        </p:txBody>
      </p:sp>
      <p:sp>
        <p:nvSpPr>
          <p:cNvPr id="1041" name="Google Shape;1041;p119"/>
          <p:cNvSpPr txBox="1"/>
          <p:nvPr>
            <p:ph idx="10" type="dt"/>
          </p:nvPr>
        </p:nvSpPr>
        <p:spPr>
          <a:xfrm>
            <a:off x="457200" y="6356351"/>
            <a:ext cx="21336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2/26/2021</a:t>
            </a:r>
            <a:endParaRPr/>
          </a:p>
        </p:txBody>
      </p:sp>
      <p:sp>
        <p:nvSpPr>
          <p:cNvPr id="1042" name="Google Shape;1042;p119"/>
          <p:cNvSpPr txBox="1"/>
          <p:nvPr>
            <p:ph idx="12" type="sldNum"/>
          </p:nvPr>
        </p:nvSpPr>
        <p:spPr>
          <a:xfrm>
            <a:off x="6553200" y="6356351"/>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1043" name="Google Shape;1043;p119"/>
          <p:cNvPicPr preferRelativeResize="0"/>
          <p:nvPr/>
        </p:nvPicPr>
        <p:blipFill rotWithShape="1">
          <a:blip r:embed="rId3">
            <a:alphaModFix/>
          </a:blip>
          <a:srcRect b="0" l="0" r="0" t="0"/>
          <a:stretch/>
        </p:blipFill>
        <p:spPr>
          <a:xfrm>
            <a:off x="228600" y="1676400"/>
            <a:ext cx="4783494" cy="3691200"/>
          </a:xfrm>
          <a:prstGeom prst="rect">
            <a:avLst/>
          </a:prstGeom>
          <a:noFill/>
          <a:ln>
            <a:noFill/>
          </a:ln>
        </p:spPr>
      </p:pic>
      <p:pic>
        <p:nvPicPr>
          <p:cNvPr id="1044" name="Google Shape;1044;p119"/>
          <p:cNvPicPr preferRelativeResize="0"/>
          <p:nvPr>
            <p:ph idx="1" type="body"/>
          </p:nvPr>
        </p:nvPicPr>
        <p:blipFill rotWithShape="1">
          <a:blip r:embed="rId4">
            <a:alphaModFix/>
          </a:blip>
          <a:srcRect b="0" l="0" r="0" t="0"/>
          <a:stretch/>
        </p:blipFill>
        <p:spPr>
          <a:xfrm>
            <a:off x="533400" y="5486400"/>
            <a:ext cx="4246145" cy="838200"/>
          </a:xfrm>
          <a:prstGeom prst="rect">
            <a:avLst/>
          </a:prstGeom>
          <a:noFill/>
          <a:ln>
            <a:noFill/>
          </a:ln>
        </p:spPr>
      </p:pic>
      <p:pic>
        <p:nvPicPr>
          <p:cNvPr id="1045" name="Google Shape;1045;p119"/>
          <p:cNvPicPr preferRelativeResize="0"/>
          <p:nvPr/>
        </p:nvPicPr>
        <p:blipFill rotWithShape="1">
          <a:blip r:embed="rId5">
            <a:alphaModFix/>
          </a:blip>
          <a:srcRect b="0" l="0" r="0" t="0"/>
          <a:stretch/>
        </p:blipFill>
        <p:spPr>
          <a:xfrm>
            <a:off x="5334000" y="1752600"/>
            <a:ext cx="3524250" cy="762000"/>
          </a:xfrm>
          <a:prstGeom prst="rect">
            <a:avLst/>
          </a:prstGeom>
          <a:noFill/>
          <a:ln>
            <a:noFill/>
          </a:ln>
        </p:spPr>
      </p:pic>
      <p:pic>
        <p:nvPicPr>
          <p:cNvPr id="1046" name="Google Shape;1046;p119"/>
          <p:cNvPicPr preferRelativeResize="0"/>
          <p:nvPr/>
        </p:nvPicPr>
        <p:blipFill rotWithShape="1">
          <a:blip r:embed="rId6">
            <a:alphaModFix/>
          </a:blip>
          <a:srcRect b="0" l="0" r="0" t="0"/>
          <a:stretch/>
        </p:blipFill>
        <p:spPr>
          <a:xfrm>
            <a:off x="5105399" y="2438400"/>
            <a:ext cx="3918857" cy="762000"/>
          </a:xfrm>
          <a:prstGeom prst="rect">
            <a:avLst/>
          </a:prstGeom>
          <a:noFill/>
          <a:ln>
            <a:noFill/>
          </a:ln>
        </p:spPr>
      </p:pic>
      <p:pic>
        <p:nvPicPr>
          <p:cNvPr id="1047" name="Google Shape;1047;p119"/>
          <p:cNvPicPr preferRelativeResize="0"/>
          <p:nvPr/>
        </p:nvPicPr>
        <p:blipFill rotWithShape="1">
          <a:blip r:embed="rId7">
            <a:alphaModFix/>
          </a:blip>
          <a:srcRect b="0" l="0" r="0" t="0"/>
          <a:stretch/>
        </p:blipFill>
        <p:spPr>
          <a:xfrm>
            <a:off x="5334000" y="3200400"/>
            <a:ext cx="3352800" cy="1255970"/>
          </a:xfrm>
          <a:prstGeom prst="rect">
            <a:avLst/>
          </a:prstGeom>
          <a:noFill/>
          <a:ln>
            <a:noFill/>
          </a:ln>
        </p:spPr>
      </p:pic>
      <p:pic>
        <p:nvPicPr>
          <p:cNvPr id="1048" name="Google Shape;1048;p119"/>
          <p:cNvPicPr preferRelativeResize="0"/>
          <p:nvPr/>
        </p:nvPicPr>
        <p:blipFill rotWithShape="1">
          <a:blip r:embed="rId8">
            <a:alphaModFix/>
          </a:blip>
          <a:srcRect b="0" l="0" r="0" t="0"/>
          <a:stretch/>
        </p:blipFill>
        <p:spPr>
          <a:xfrm>
            <a:off x="6400800" y="4800600"/>
            <a:ext cx="1257300" cy="561975"/>
          </a:xfrm>
          <a:prstGeom prst="rect">
            <a:avLst/>
          </a:prstGeom>
          <a:noFill/>
          <a:ln>
            <a:noFill/>
          </a:ln>
        </p:spPr>
      </p:pic>
      <p:pic>
        <p:nvPicPr>
          <p:cNvPr id="1049" name="Google Shape;1049;p119"/>
          <p:cNvPicPr preferRelativeResize="0"/>
          <p:nvPr/>
        </p:nvPicPr>
        <p:blipFill rotWithShape="1">
          <a:blip r:embed="rId9">
            <a:alphaModFix/>
          </a:blip>
          <a:srcRect b="0" l="0" r="0" t="0"/>
          <a:stretch/>
        </p:blipFill>
        <p:spPr>
          <a:xfrm>
            <a:off x="7550944" y="0"/>
            <a:ext cx="1593056" cy="914400"/>
          </a:xfrm>
          <a:prstGeom prst="rect">
            <a:avLst/>
          </a:prstGeom>
          <a:noFill/>
          <a:ln>
            <a:noFill/>
          </a:ln>
        </p:spPr>
      </p:pic>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3" name="Shape 1053"/>
        <p:cNvGrpSpPr/>
        <p:nvPr/>
      </p:nvGrpSpPr>
      <p:grpSpPr>
        <a:xfrm>
          <a:off x="0" y="0"/>
          <a:ext cx="0" cy="0"/>
          <a:chOff x="0" y="0"/>
          <a:chExt cx="0" cy="0"/>
        </a:xfrm>
      </p:grpSpPr>
      <p:sp>
        <p:nvSpPr>
          <p:cNvPr id="1054" name="Google Shape;1054;p120"/>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Calibri"/>
              <a:buNone/>
            </a:pPr>
            <a:br>
              <a:rPr lang="en-US"/>
            </a:br>
            <a:r>
              <a:rPr b="1" lang="en-US"/>
              <a:t>Quick Sort - Worst-case running time</a:t>
            </a:r>
            <a:br>
              <a:rPr b="1" lang="en-US"/>
            </a:br>
            <a:endParaRPr/>
          </a:p>
        </p:txBody>
      </p:sp>
      <p:sp>
        <p:nvSpPr>
          <p:cNvPr id="1055" name="Google Shape;1055;p120"/>
          <p:cNvSpPr txBox="1"/>
          <p:nvPr>
            <p:ph idx="1" type="body"/>
          </p:nvPr>
        </p:nvSpPr>
        <p:spPr>
          <a:xfrm>
            <a:off x="628650" y="1825625"/>
            <a:ext cx="3886200" cy="4910025"/>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sz="2400"/>
              <a:t>Let the original call takes cn time for some constant c.</a:t>
            </a:r>
            <a:endParaRPr sz="2400"/>
          </a:p>
          <a:p>
            <a:pPr indent="-228600" lvl="0" marL="228600" rtl="0" algn="l">
              <a:lnSpc>
                <a:spcPct val="90000"/>
              </a:lnSpc>
              <a:spcBef>
                <a:spcPts val="1000"/>
              </a:spcBef>
              <a:spcAft>
                <a:spcPts val="0"/>
              </a:spcAft>
              <a:buClr>
                <a:schemeClr val="dk1"/>
              </a:buClr>
              <a:buSzPts val="2800"/>
              <a:buChar char="•"/>
            </a:pPr>
            <a:r>
              <a:rPr lang="en-US" sz="2400"/>
              <a:t>Recursive call on n-1 elements takes c(n-1)times</a:t>
            </a:r>
            <a:endParaRPr sz="2400"/>
          </a:p>
          <a:p>
            <a:pPr indent="-228600" lvl="0" marL="228600" rtl="0" algn="l">
              <a:lnSpc>
                <a:spcPct val="90000"/>
              </a:lnSpc>
              <a:spcBef>
                <a:spcPts val="1000"/>
              </a:spcBef>
              <a:spcAft>
                <a:spcPts val="0"/>
              </a:spcAft>
              <a:buClr>
                <a:schemeClr val="dk1"/>
              </a:buClr>
              <a:buSzPts val="2800"/>
              <a:buChar char="•"/>
            </a:pPr>
            <a:r>
              <a:rPr lang="en-US" sz="2400"/>
              <a:t>Recursive call on n-2 elements takes time c(n-2) times, and so on. </a:t>
            </a:r>
            <a:endParaRPr sz="2400"/>
          </a:p>
          <a:p>
            <a:pPr indent="-228600" lvl="0" marL="228600" rtl="0" algn="l">
              <a:lnSpc>
                <a:spcPct val="90000"/>
              </a:lnSpc>
              <a:spcBef>
                <a:spcPts val="1000"/>
              </a:spcBef>
              <a:spcAft>
                <a:spcPts val="0"/>
              </a:spcAft>
              <a:buClr>
                <a:schemeClr val="dk1"/>
              </a:buClr>
              <a:buSzPts val="2800"/>
              <a:buChar char="•"/>
            </a:pPr>
            <a:r>
              <a:rPr lang="en-US" sz="2400"/>
              <a:t>Recursive call on 2 elements will take 2c times</a:t>
            </a:r>
            <a:endParaRPr sz="2400"/>
          </a:p>
          <a:p>
            <a:pPr indent="-228600" lvl="0" marL="228600" rtl="0" algn="l">
              <a:lnSpc>
                <a:spcPct val="90000"/>
              </a:lnSpc>
              <a:spcBef>
                <a:spcPts val="1000"/>
              </a:spcBef>
              <a:spcAft>
                <a:spcPts val="0"/>
              </a:spcAft>
              <a:buClr>
                <a:schemeClr val="dk1"/>
              </a:buClr>
              <a:buSzPts val="2800"/>
              <a:buChar char="•"/>
            </a:pPr>
            <a:r>
              <a:rPr lang="en-US" sz="2400"/>
              <a:t>Finally recursive call on 1 element will take no time.</a:t>
            </a:r>
            <a:endParaRPr sz="2400"/>
          </a:p>
        </p:txBody>
      </p:sp>
      <p:pic>
        <p:nvPicPr>
          <p:cNvPr id="1056" name="Google Shape;1056;p120"/>
          <p:cNvPicPr preferRelativeResize="0"/>
          <p:nvPr>
            <p:ph idx="2" type="body"/>
          </p:nvPr>
        </p:nvPicPr>
        <p:blipFill rotWithShape="1">
          <a:blip r:embed="rId3">
            <a:alphaModFix/>
          </a:blip>
          <a:srcRect b="0" l="0" r="0" t="0"/>
          <a:stretch/>
        </p:blipFill>
        <p:spPr>
          <a:xfrm>
            <a:off x="5011341" y="1690688"/>
            <a:ext cx="3121819" cy="5044963"/>
          </a:xfrm>
          <a:prstGeom prst="rect">
            <a:avLst/>
          </a:prstGeom>
          <a:noFill/>
          <a:ln>
            <a:noFill/>
          </a:ln>
        </p:spPr>
      </p:pic>
      <p:pic>
        <p:nvPicPr>
          <p:cNvPr id="1057" name="Google Shape;1057;p120"/>
          <p:cNvPicPr preferRelativeResize="0"/>
          <p:nvPr/>
        </p:nvPicPr>
        <p:blipFill rotWithShape="1">
          <a:blip r:embed="rId4">
            <a:alphaModFix/>
          </a:blip>
          <a:srcRect b="0" l="0" r="0" t="0"/>
          <a:stretch/>
        </p:blipFill>
        <p:spPr>
          <a:xfrm>
            <a:off x="7550944" y="0"/>
            <a:ext cx="1593056" cy="914400"/>
          </a:xfrm>
          <a:prstGeom prst="rect">
            <a:avLst/>
          </a:prstGeom>
          <a:noFill/>
          <a:ln>
            <a:noFill/>
          </a:ln>
        </p:spPr>
      </p:pic>
      <p:sp>
        <p:nvSpPr>
          <p:cNvPr id="1058" name="Google Shape;1058;p120"/>
          <p:cNvSpPr txBox="1"/>
          <p:nvPr>
            <p:ph idx="10" type="dt"/>
          </p:nvPr>
        </p:nvSpPr>
        <p:spPr>
          <a:xfrm>
            <a:off x="457200" y="6356351"/>
            <a:ext cx="21336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2/26/2021</a:t>
            </a:r>
            <a:endParaRPr/>
          </a:p>
        </p:txBody>
      </p:sp>
      <p:sp>
        <p:nvSpPr>
          <p:cNvPr id="1059" name="Google Shape;1059;p120"/>
          <p:cNvSpPr txBox="1"/>
          <p:nvPr>
            <p:ph idx="12" type="sldNum"/>
          </p:nvPr>
        </p:nvSpPr>
        <p:spPr>
          <a:xfrm>
            <a:off x="6553200" y="6356351"/>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3" name="Shape 1063"/>
        <p:cNvGrpSpPr/>
        <p:nvPr/>
      </p:nvGrpSpPr>
      <p:grpSpPr>
        <a:xfrm>
          <a:off x="0" y="0"/>
          <a:ext cx="0" cy="0"/>
          <a:chOff x="0" y="0"/>
          <a:chExt cx="0" cy="0"/>
        </a:xfrm>
      </p:grpSpPr>
      <p:sp>
        <p:nvSpPr>
          <p:cNvPr id="1064" name="Google Shape;1064;p121"/>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b="1" lang="en-US"/>
              <a:t>Worst-case running time</a:t>
            </a:r>
            <a:endParaRPr/>
          </a:p>
        </p:txBody>
      </p:sp>
      <p:sp>
        <p:nvSpPr>
          <p:cNvPr id="1065" name="Google Shape;1065;p121"/>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Sum up the partitioning times, we get</a:t>
            </a:r>
            <a:endParaRPr/>
          </a:p>
          <a:p>
            <a:pPr indent="0" lvl="0" marL="0" rtl="0" algn="l">
              <a:lnSpc>
                <a:spcPct val="90000"/>
              </a:lnSpc>
              <a:spcBef>
                <a:spcPts val="1000"/>
              </a:spcBef>
              <a:spcAft>
                <a:spcPts val="0"/>
              </a:spcAft>
              <a:buClr>
                <a:schemeClr val="dk1"/>
              </a:buClr>
              <a:buSzPts val="2800"/>
              <a:buNone/>
            </a:pPr>
            <a:r>
              <a:rPr lang="en-US"/>
              <a:t>	cn + c(n-1) + c(n-2) + ….+ 2c </a:t>
            </a:r>
            <a:endParaRPr/>
          </a:p>
          <a:p>
            <a:pPr indent="0" lvl="0" marL="0" rtl="0" algn="l">
              <a:lnSpc>
                <a:spcPct val="90000"/>
              </a:lnSpc>
              <a:spcBef>
                <a:spcPts val="1000"/>
              </a:spcBef>
              <a:spcAft>
                <a:spcPts val="0"/>
              </a:spcAft>
              <a:buClr>
                <a:schemeClr val="dk1"/>
              </a:buClr>
              <a:buSzPts val="2800"/>
              <a:buNone/>
            </a:pPr>
            <a:r>
              <a:rPr lang="en-US"/>
              <a:t>	= c(n + (n-1) + (n-2) + …. + 2) </a:t>
            </a:r>
            <a:endParaRPr/>
          </a:p>
          <a:p>
            <a:pPr indent="0" lvl="0" marL="0" rtl="0" algn="l">
              <a:lnSpc>
                <a:spcPct val="90000"/>
              </a:lnSpc>
              <a:spcBef>
                <a:spcPts val="1000"/>
              </a:spcBef>
              <a:spcAft>
                <a:spcPts val="0"/>
              </a:spcAft>
              <a:buClr>
                <a:schemeClr val="dk1"/>
              </a:buClr>
              <a:buSzPts val="2800"/>
              <a:buNone/>
            </a:pPr>
            <a:r>
              <a:rPr lang="en-US"/>
              <a:t>	= c((n+1)(n/2) - 1)</a:t>
            </a:r>
            <a:endParaRPr/>
          </a:p>
          <a:p>
            <a:pPr indent="0" lvl="0" marL="0" rtl="0" algn="l">
              <a:lnSpc>
                <a:spcPct val="90000"/>
              </a:lnSpc>
              <a:spcBef>
                <a:spcPts val="1000"/>
              </a:spcBef>
              <a:spcAft>
                <a:spcPts val="0"/>
              </a:spcAft>
              <a:buClr>
                <a:schemeClr val="dk1"/>
              </a:buClr>
              <a:buSzPts val="2800"/>
              <a:buNone/>
            </a:pPr>
            <a:r>
              <a:rPr lang="en-US"/>
              <a:t>[Note :  1+2+…+(n-1)+n=(n+1)n/2</a:t>
            </a:r>
            <a:endParaRPr/>
          </a:p>
          <a:p>
            <a:pPr indent="0" lvl="0" marL="0" rtl="0" algn="l">
              <a:lnSpc>
                <a:spcPct val="90000"/>
              </a:lnSpc>
              <a:spcBef>
                <a:spcPts val="1000"/>
              </a:spcBef>
              <a:spcAft>
                <a:spcPts val="0"/>
              </a:spcAft>
              <a:buClr>
                <a:schemeClr val="dk1"/>
              </a:buClr>
              <a:buSzPts val="2800"/>
              <a:buNone/>
            </a:pPr>
            <a:r>
              <a:rPr lang="en-US"/>
              <a:t>So 2+…+(n-1)+n=((n+1)n/2)-1]</a:t>
            </a:r>
            <a:endParaRPr/>
          </a:p>
          <a:p>
            <a:pPr indent="0" lvl="0" marL="0" rtl="0" algn="l">
              <a:lnSpc>
                <a:spcPct val="90000"/>
              </a:lnSpc>
              <a:spcBef>
                <a:spcPts val="1000"/>
              </a:spcBef>
              <a:spcAft>
                <a:spcPts val="0"/>
              </a:spcAft>
              <a:buClr>
                <a:schemeClr val="dk1"/>
              </a:buClr>
              <a:buSzPts val="2800"/>
              <a:buNone/>
            </a:pPr>
            <a:r>
              <a:rPr lang="en-US"/>
              <a:t>quicksort's worst-case running time is </a:t>
            </a:r>
            <a:endParaRPr/>
          </a:p>
          <a:p>
            <a:pPr indent="-50800" lvl="0" marL="228600" rtl="0" algn="l">
              <a:lnSpc>
                <a:spcPct val="90000"/>
              </a:lnSpc>
              <a:spcBef>
                <a:spcPts val="1000"/>
              </a:spcBef>
              <a:spcAft>
                <a:spcPts val="0"/>
              </a:spcAft>
              <a:buClr>
                <a:schemeClr val="dk1"/>
              </a:buClr>
              <a:buSzPts val="2800"/>
              <a:buNone/>
            </a:pPr>
            <a:r>
              <a:t/>
            </a:r>
            <a:endParaRPr/>
          </a:p>
        </p:txBody>
      </p:sp>
      <p:pic>
        <p:nvPicPr>
          <p:cNvPr id="1066" name="Google Shape;1066;p121"/>
          <p:cNvPicPr preferRelativeResize="0"/>
          <p:nvPr/>
        </p:nvPicPr>
        <p:blipFill rotWithShape="1">
          <a:blip r:embed="rId3">
            <a:alphaModFix/>
          </a:blip>
          <a:srcRect b="0" l="0" r="0" t="0"/>
          <a:stretch/>
        </p:blipFill>
        <p:spPr>
          <a:xfrm>
            <a:off x="7239000" y="5105400"/>
            <a:ext cx="1219200" cy="609600"/>
          </a:xfrm>
          <a:prstGeom prst="rect">
            <a:avLst/>
          </a:prstGeom>
          <a:noFill/>
          <a:ln>
            <a:noFill/>
          </a:ln>
        </p:spPr>
      </p:pic>
      <p:pic>
        <p:nvPicPr>
          <p:cNvPr id="1067" name="Google Shape;1067;p121"/>
          <p:cNvPicPr preferRelativeResize="0"/>
          <p:nvPr/>
        </p:nvPicPr>
        <p:blipFill rotWithShape="1">
          <a:blip r:embed="rId4">
            <a:alphaModFix/>
          </a:blip>
          <a:srcRect b="0" l="0" r="0" t="0"/>
          <a:stretch/>
        </p:blipFill>
        <p:spPr>
          <a:xfrm>
            <a:off x="7550944" y="0"/>
            <a:ext cx="1593056" cy="914400"/>
          </a:xfrm>
          <a:prstGeom prst="rect">
            <a:avLst/>
          </a:prstGeom>
          <a:noFill/>
          <a:ln>
            <a:noFill/>
          </a:ln>
        </p:spPr>
      </p:pic>
      <p:sp>
        <p:nvSpPr>
          <p:cNvPr id="1068" name="Google Shape;1068;p121"/>
          <p:cNvSpPr txBox="1"/>
          <p:nvPr>
            <p:ph idx="10" type="dt"/>
          </p:nvPr>
        </p:nvSpPr>
        <p:spPr>
          <a:xfrm>
            <a:off x="457200" y="6356351"/>
            <a:ext cx="21336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2/26/2021</a:t>
            </a:r>
            <a:endParaRPr/>
          </a:p>
        </p:txBody>
      </p:sp>
      <p:sp>
        <p:nvSpPr>
          <p:cNvPr id="1069" name="Google Shape;1069;p121"/>
          <p:cNvSpPr txBox="1"/>
          <p:nvPr>
            <p:ph idx="12" type="sldNum"/>
          </p:nvPr>
        </p:nvSpPr>
        <p:spPr>
          <a:xfrm>
            <a:off x="6553200" y="6356351"/>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pic>
        <p:nvPicPr>
          <p:cNvPr id="157" name="Google Shape;157;p23"/>
          <p:cNvPicPr preferRelativeResize="0"/>
          <p:nvPr/>
        </p:nvPicPr>
        <p:blipFill rotWithShape="1">
          <a:blip r:embed="rId3">
            <a:alphaModFix/>
          </a:blip>
          <a:srcRect b="0" l="0" r="0" t="0"/>
          <a:stretch/>
        </p:blipFill>
        <p:spPr>
          <a:xfrm>
            <a:off x="824580" y="1123171"/>
            <a:ext cx="7494840" cy="4796066"/>
          </a:xfrm>
          <a:prstGeom prst="rect">
            <a:avLst/>
          </a:prstGeom>
          <a:noFill/>
          <a:ln>
            <a:noFill/>
          </a:ln>
        </p:spPr>
      </p:pic>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3" name="Shape 1073"/>
        <p:cNvGrpSpPr/>
        <p:nvPr/>
      </p:nvGrpSpPr>
      <p:grpSpPr>
        <a:xfrm>
          <a:off x="0" y="0"/>
          <a:ext cx="0" cy="0"/>
          <a:chOff x="0" y="0"/>
          <a:chExt cx="0" cy="0"/>
        </a:xfrm>
      </p:grpSpPr>
      <p:sp>
        <p:nvSpPr>
          <p:cNvPr id="1074" name="Google Shape;1074;p122"/>
          <p:cNvSpPr txBox="1"/>
          <p:nvPr>
            <p:ph type="title"/>
          </p:nvPr>
        </p:nvSpPr>
        <p:spPr>
          <a:xfrm>
            <a:off x="629841" y="457200"/>
            <a:ext cx="2949178" cy="16002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3200"/>
              <a:buFont typeface="Calibri"/>
              <a:buNone/>
            </a:pPr>
            <a:r>
              <a:rPr b="1" lang="en-US"/>
              <a:t>Quick Sort :  Average-case running time</a:t>
            </a:r>
            <a:endParaRPr/>
          </a:p>
        </p:txBody>
      </p:sp>
      <p:pic>
        <p:nvPicPr>
          <p:cNvPr id="1075" name="Google Shape;1075;p122"/>
          <p:cNvPicPr preferRelativeResize="0"/>
          <p:nvPr>
            <p:ph idx="2" type="pic"/>
          </p:nvPr>
        </p:nvPicPr>
        <p:blipFill rotWithShape="1">
          <a:blip r:embed="rId3">
            <a:alphaModFix/>
          </a:blip>
          <a:srcRect b="0" l="8314" r="8313" t="0"/>
          <a:stretch/>
        </p:blipFill>
        <p:spPr>
          <a:xfrm>
            <a:off x="3887391" y="987426"/>
            <a:ext cx="4629150" cy="4873625"/>
          </a:xfrm>
          <a:prstGeom prst="rect">
            <a:avLst/>
          </a:prstGeom>
          <a:noFill/>
          <a:ln>
            <a:noFill/>
          </a:ln>
        </p:spPr>
      </p:pic>
      <p:sp>
        <p:nvSpPr>
          <p:cNvPr id="1076" name="Google Shape;1076;p122"/>
          <p:cNvSpPr txBox="1"/>
          <p:nvPr>
            <p:ph idx="1" type="body"/>
          </p:nvPr>
        </p:nvSpPr>
        <p:spPr>
          <a:xfrm>
            <a:off x="629841" y="2057400"/>
            <a:ext cx="2949178" cy="3811588"/>
          </a:xfrm>
          <a:prstGeom prst="rect">
            <a:avLst/>
          </a:prstGeom>
          <a:noFill/>
          <a:ln>
            <a:noFill/>
          </a:ln>
        </p:spPr>
        <p:txBody>
          <a:bodyPr anchorCtr="0" anchor="t" bIns="45700" lIns="91425" spcFirstLastPara="1" rIns="91425" wrap="square" tIns="45700">
            <a:normAutofit fontScale="62500" lnSpcReduction="20000"/>
          </a:bodyPr>
          <a:lstStyle/>
          <a:p>
            <a:pPr indent="0" lvl="0" marL="0" marR="0" rtl="0" algn="l">
              <a:lnSpc>
                <a:spcPct val="90000"/>
              </a:lnSpc>
              <a:spcBef>
                <a:spcPts val="0"/>
              </a:spcBef>
              <a:spcAft>
                <a:spcPts val="0"/>
              </a:spcAft>
              <a:buClr>
                <a:schemeClr val="dk1"/>
              </a:buClr>
              <a:buSzPct val="100000"/>
              <a:buFont typeface="Arial"/>
              <a:buNone/>
            </a:pPr>
            <a:r>
              <a:rPr b="0" i="0" lang="en-US" sz="2800" u="none" cap="none" strike="noStrike">
                <a:solidFill>
                  <a:schemeClr val="dk1"/>
                </a:solidFill>
                <a:latin typeface="Calibri"/>
                <a:ea typeface="Calibri"/>
                <a:cs typeface="Calibri"/>
                <a:sym typeface="Calibri"/>
              </a:rPr>
              <a:t>imagine that we don't always get evenly balanced partitions</a:t>
            </a:r>
            <a:endParaRPr b="0" i="0" sz="3200" u="none" cap="none" strike="noStrike">
              <a:solidFill>
                <a:schemeClr val="dk1"/>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ct val="100000"/>
              <a:buFont typeface="Arial"/>
              <a:buNone/>
            </a:pPr>
            <a:r>
              <a:rPr b="0" i="0" lang="en-US" sz="2800" u="none" cap="none" strike="noStrike">
                <a:solidFill>
                  <a:schemeClr val="dk1"/>
                </a:solidFill>
                <a:latin typeface="Calibri"/>
                <a:ea typeface="Calibri"/>
                <a:cs typeface="Calibri"/>
                <a:sym typeface="Calibri"/>
              </a:rPr>
              <a:t>but that we always get at worst a 3-to-1 split</a:t>
            </a:r>
            <a:endParaRPr b="0" i="0" sz="3200" u="none" cap="none" strike="noStrike">
              <a:solidFill>
                <a:schemeClr val="dk1"/>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ct val="100000"/>
              <a:buFont typeface="Arial"/>
              <a:buNone/>
            </a:pPr>
            <a:r>
              <a:rPr b="0" i="0" lang="en-US" sz="2800" u="none" cap="none" strike="noStrike">
                <a:solidFill>
                  <a:schemeClr val="dk1"/>
                </a:solidFill>
                <a:latin typeface="Calibri"/>
                <a:ea typeface="Calibri"/>
                <a:cs typeface="Calibri"/>
                <a:sym typeface="Calibri"/>
              </a:rPr>
              <a:t>That is, imagine that each time we partition, one side gets 3n/4 elements and the other side gets n/4 elements</a:t>
            </a:r>
            <a:endParaRPr b="0" i="0" sz="3200" u="none" cap="none" strike="noStrike">
              <a:solidFill>
                <a:schemeClr val="dk1"/>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ct val="100000"/>
              <a:buFont typeface="Arial"/>
              <a:buNone/>
            </a:pPr>
            <a:r>
              <a:rPr b="0" i="0" lang="en-US" sz="2800" u="none" cap="none" strike="noStrike">
                <a:solidFill>
                  <a:schemeClr val="dk1"/>
                </a:solidFill>
                <a:latin typeface="Calibri"/>
                <a:ea typeface="Calibri"/>
                <a:cs typeface="Calibri"/>
                <a:sym typeface="Calibri"/>
              </a:rPr>
              <a:t>quicksort's Average-case running time is </a:t>
            </a:r>
            <a:endParaRPr b="0" i="0" sz="3200" u="none" cap="none" strike="noStrike">
              <a:solidFill>
                <a:schemeClr val="dk1"/>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ct val="100000"/>
              <a:buFont typeface="Arial"/>
              <a:buNone/>
            </a:pPr>
            <a:r>
              <a:t/>
            </a:r>
            <a:endParaRPr b="0" i="0" sz="3200" u="none" cap="none" strike="noStrike">
              <a:solidFill>
                <a:schemeClr val="dk1"/>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ct val="100000"/>
              <a:buFont typeface="Arial"/>
              <a:buNone/>
            </a:pPr>
            <a:r>
              <a:t/>
            </a:r>
            <a:endParaRPr b="0" i="0" sz="3200" u="none" cap="none" strike="noStrike">
              <a:solidFill>
                <a:schemeClr val="dk1"/>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ct val="100000"/>
              <a:buFont typeface="Arial"/>
              <a:buNone/>
            </a:pPr>
            <a:r>
              <a:rPr b="0" i="0" lang="en-US" sz="3200" u="none" cap="none" strike="noStrike">
                <a:solidFill>
                  <a:schemeClr val="dk1"/>
                </a:solidFill>
                <a:latin typeface="Calibri"/>
                <a:ea typeface="Calibri"/>
                <a:cs typeface="Calibri"/>
                <a:sym typeface="Calibri"/>
              </a:rPr>
              <a:t> </a:t>
            </a:r>
            <a:endParaRPr b="0" i="0" sz="3200" u="none" cap="none" strike="noStrike">
              <a:solidFill>
                <a:schemeClr val="dk1"/>
              </a:solidFill>
              <a:latin typeface="Calibri"/>
              <a:ea typeface="Calibri"/>
              <a:cs typeface="Calibri"/>
              <a:sym typeface="Calibri"/>
            </a:endParaRPr>
          </a:p>
        </p:txBody>
      </p:sp>
      <p:pic>
        <p:nvPicPr>
          <p:cNvPr id="1077" name="Google Shape;1077;p122"/>
          <p:cNvPicPr preferRelativeResize="0"/>
          <p:nvPr/>
        </p:nvPicPr>
        <p:blipFill rotWithShape="1">
          <a:blip r:embed="rId4">
            <a:alphaModFix/>
          </a:blip>
          <a:srcRect b="0" l="0" r="0" t="0"/>
          <a:stretch/>
        </p:blipFill>
        <p:spPr>
          <a:xfrm>
            <a:off x="1018687" y="5183968"/>
            <a:ext cx="1367287" cy="469858"/>
          </a:xfrm>
          <a:prstGeom prst="rect">
            <a:avLst/>
          </a:prstGeom>
          <a:noFill/>
          <a:ln>
            <a:noFill/>
          </a:ln>
        </p:spPr>
      </p:pic>
      <p:sp>
        <p:nvSpPr>
          <p:cNvPr id="1078" name="Google Shape;1078;p122"/>
          <p:cNvSpPr/>
          <p:nvPr/>
        </p:nvSpPr>
        <p:spPr>
          <a:xfrm>
            <a:off x="533400" y="228600"/>
            <a:ext cx="6324600" cy="52322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chemeClr val="dk1"/>
                </a:solidFill>
                <a:latin typeface="Calibri"/>
                <a:ea typeface="Calibri"/>
                <a:cs typeface="Calibri"/>
                <a:sym typeface="Calibri"/>
              </a:rPr>
              <a:t>Quick Sort – Average -case running time</a:t>
            </a:r>
            <a:endParaRPr b="0" i="0" sz="2800" u="none" cap="none" strike="noStrike">
              <a:solidFill>
                <a:schemeClr val="dk1"/>
              </a:solidFill>
              <a:latin typeface="Calibri"/>
              <a:ea typeface="Calibri"/>
              <a:cs typeface="Calibri"/>
              <a:sym typeface="Calibri"/>
            </a:endParaRPr>
          </a:p>
        </p:txBody>
      </p:sp>
      <p:pic>
        <p:nvPicPr>
          <p:cNvPr id="1079" name="Google Shape;1079;p122"/>
          <p:cNvPicPr preferRelativeResize="0"/>
          <p:nvPr/>
        </p:nvPicPr>
        <p:blipFill rotWithShape="1">
          <a:blip r:embed="rId5">
            <a:alphaModFix/>
          </a:blip>
          <a:srcRect b="0" l="0" r="0" t="0"/>
          <a:stretch/>
        </p:blipFill>
        <p:spPr>
          <a:xfrm>
            <a:off x="7550944" y="0"/>
            <a:ext cx="1593056" cy="914400"/>
          </a:xfrm>
          <a:prstGeom prst="rect">
            <a:avLst/>
          </a:prstGeom>
          <a:noFill/>
          <a:ln>
            <a:noFill/>
          </a:ln>
        </p:spPr>
      </p:pic>
      <p:sp>
        <p:nvSpPr>
          <p:cNvPr id="1080" name="Google Shape;1080;p122"/>
          <p:cNvSpPr txBox="1"/>
          <p:nvPr>
            <p:ph idx="10" type="dt"/>
          </p:nvPr>
        </p:nvSpPr>
        <p:spPr>
          <a:xfrm>
            <a:off x="457200" y="6356351"/>
            <a:ext cx="21336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2/26/2021</a:t>
            </a:r>
            <a:endParaRPr/>
          </a:p>
        </p:txBody>
      </p:sp>
      <p:sp>
        <p:nvSpPr>
          <p:cNvPr id="1081" name="Google Shape;1081;p122"/>
          <p:cNvSpPr txBox="1"/>
          <p:nvPr>
            <p:ph idx="12" type="sldNum"/>
          </p:nvPr>
        </p:nvSpPr>
        <p:spPr>
          <a:xfrm>
            <a:off x="6553200" y="6356351"/>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5" name="Shape 1085"/>
        <p:cNvGrpSpPr/>
        <p:nvPr/>
      </p:nvGrpSpPr>
      <p:grpSpPr>
        <a:xfrm>
          <a:off x="0" y="0"/>
          <a:ext cx="0" cy="0"/>
          <a:chOff x="0" y="0"/>
          <a:chExt cx="0" cy="0"/>
        </a:xfrm>
      </p:grpSpPr>
      <p:sp>
        <p:nvSpPr>
          <p:cNvPr id="1086" name="Google Shape;1086;p12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Quick Sort</a:t>
            </a:r>
            <a:endParaRPr/>
          </a:p>
        </p:txBody>
      </p:sp>
      <p:sp>
        <p:nvSpPr>
          <p:cNvPr id="1087" name="Google Shape;1087;p123"/>
          <p:cNvSpPr txBox="1"/>
          <p:nvPr>
            <p:ph idx="1" type="body"/>
          </p:nvPr>
        </p:nvSpPr>
        <p:spPr>
          <a:xfrm>
            <a:off x="457200" y="1600201"/>
            <a:ext cx="8229600" cy="4876799"/>
          </a:xfrm>
          <a:prstGeom prst="rect">
            <a:avLst/>
          </a:prstGeom>
          <a:noFill/>
          <a:ln>
            <a:noFill/>
          </a:ln>
        </p:spPr>
        <p:txBody>
          <a:bodyPr anchorCtr="0" anchor="t" bIns="45700" lIns="91425" spcFirstLastPara="1" rIns="91425" wrap="square" tIns="45700">
            <a:normAutofit fontScale="47500" lnSpcReduction="20000"/>
          </a:bodyPr>
          <a:lstStyle/>
          <a:p>
            <a:pPr indent="-342900" lvl="0" marL="342900" rtl="0" algn="just">
              <a:lnSpc>
                <a:spcPct val="100000"/>
              </a:lnSpc>
              <a:spcBef>
                <a:spcPts val="0"/>
              </a:spcBef>
              <a:spcAft>
                <a:spcPts val="0"/>
              </a:spcAft>
              <a:buClr>
                <a:schemeClr val="dk1"/>
              </a:buClr>
              <a:buSzPct val="100000"/>
              <a:buNone/>
            </a:pPr>
            <a:r>
              <a:rPr b="1" lang="en-US" sz="3800" u="sng"/>
              <a:t>Advantages of Quick Sort-</a:t>
            </a:r>
            <a:endParaRPr b="1" sz="3800"/>
          </a:p>
          <a:p>
            <a:pPr indent="-342900" lvl="0" marL="342900" rtl="0" algn="just">
              <a:lnSpc>
                <a:spcPct val="100000"/>
              </a:lnSpc>
              <a:spcBef>
                <a:spcPts val="361"/>
              </a:spcBef>
              <a:spcAft>
                <a:spcPts val="0"/>
              </a:spcAft>
              <a:buClr>
                <a:schemeClr val="dk1"/>
              </a:buClr>
              <a:buSzPct val="100000"/>
              <a:buNone/>
            </a:pPr>
            <a:r>
              <a:rPr lang="en-US" sz="3800"/>
              <a:t> </a:t>
            </a:r>
            <a:endParaRPr/>
          </a:p>
          <a:p>
            <a:pPr indent="-277813" lvl="0" marL="742950" rtl="0" algn="just">
              <a:lnSpc>
                <a:spcPct val="100000"/>
              </a:lnSpc>
              <a:spcBef>
                <a:spcPts val="361"/>
              </a:spcBef>
              <a:spcAft>
                <a:spcPts val="0"/>
              </a:spcAft>
              <a:buClr>
                <a:schemeClr val="dk1"/>
              </a:buClr>
              <a:buSzPct val="100000"/>
              <a:buFont typeface="Calibri"/>
              <a:buAutoNum type="arabicPeriod"/>
            </a:pPr>
            <a:r>
              <a:rPr lang="en-US" sz="3800"/>
              <a:t>The advantages of quick sort algorithm are-</a:t>
            </a:r>
            <a:endParaRPr/>
          </a:p>
          <a:p>
            <a:pPr indent="-277813" lvl="0" marL="742950" rtl="0" algn="just">
              <a:lnSpc>
                <a:spcPct val="100000"/>
              </a:lnSpc>
              <a:spcBef>
                <a:spcPts val="361"/>
              </a:spcBef>
              <a:spcAft>
                <a:spcPts val="0"/>
              </a:spcAft>
              <a:buClr>
                <a:schemeClr val="dk1"/>
              </a:buClr>
              <a:buSzPct val="100000"/>
              <a:buFont typeface="Calibri"/>
              <a:buAutoNum type="arabicPeriod"/>
            </a:pPr>
            <a:r>
              <a:rPr lang="en-US" sz="3800"/>
              <a:t>Quick Sort is an in-place sort, so it requires no temporary memory.</a:t>
            </a:r>
            <a:endParaRPr/>
          </a:p>
          <a:p>
            <a:pPr indent="-277813" lvl="0" marL="742950" rtl="0" algn="just">
              <a:lnSpc>
                <a:spcPct val="100000"/>
              </a:lnSpc>
              <a:spcBef>
                <a:spcPts val="361"/>
              </a:spcBef>
              <a:spcAft>
                <a:spcPts val="0"/>
              </a:spcAft>
              <a:buClr>
                <a:schemeClr val="dk1"/>
              </a:buClr>
              <a:buSzPct val="100000"/>
              <a:buFont typeface="Calibri"/>
              <a:buAutoNum type="arabicPeriod"/>
            </a:pPr>
            <a:r>
              <a:rPr lang="en-US" sz="3800"/>
              <a:t>Quick Sort is typically faster than other algorithms.</a:t>
            </a:r>
            <a:endParaRPr/>
          </a:p>
          <a:p>
            <a:pPr indent="-277813" lvl="0" marL="742950" rtl="0" algn="just">
              <a:lnSpc>
                <a:spcPct val="100000"/>
              </a:lnSpc>
              <a:spcBef>
                <a:spcPts val="361"/>
              </a:spcBef>
              <a:spcAft>
                <a:spcPts val="0"/>
              </a:spcAft>
              <a:buClr>
                <a:schemeClr val="dk1"/>
              </a:buClr>
              <a:buSzPct val="100000"/>
              <a:buFont typeface="Calibri"/>
              <a:buAutoNum type="arabicPeriod"/>
            </a:pPr>
            <a:r>
              <a:rPr lang="en-US" sz="3800"/>
              <a:t>(because its inner loop can be efficiently implemented on most architectures)</a:t>
            </a:r>
            <a:endParaRPr/>
          </a:p>
          <a:p>
            <a:pPr indent="-277813" lvl="0" marL="742950" rtl="0" algn="just">
              <a:lnSpc>
                <a:spcPct val="100000"/>
              </a:lnSpc>
              <a:spcBef>
                <a:spcPts val="361"/>
              </a:spcBef>
              <a:spcAft>
                <a:spcPts val="0"/>
              </a:spcAft>
              <a:buClr>
                <a:schemeClr val="dk1"/>
              </a:buClr>
              <a:buSzPct val="100000"/>
              <a:buFont typeface="Calibri"/>
              <a:buAutoNum type="arabicPeriod"/>
            </a:pPr>
            <a:r>
              <a:rPr lang="en-US" sz="3800"/>
              <a:t>Quick Sort tends to make excellent usage of the memory hierarchy like virtual memory or caches.</a:t>
            </a:r>
            <a:endParaRPr/>
          </a:p>
          <a:p>
            <a:pPr indent="-277813" lvl="0" marL="742950" rtl="0" algn="just">
              <a:lnSpc>
                <a:spcPct val="100000"/>
              </a:lnSpc>
              <a:spcBef>
                <a:spcPts val="361"/>
              </a:spcBef>
              <a:spcAft>
                <a:spcPts val="0"/>
              </a:spcAft>
              <a:buClr>
                <a:schemeClr val="dk1"/>
              </a:buClr>
              <a:buSzPct val="100000"/>
              <a:buFont typeface="Calibri"/>
              <a:buAutoNum type="arabicPeriod"/>
            </a:pPr>
            <a:r>
              <a:rPr lang="en-US" sz="3800"/>
              <a:t>Quick Sort can be easily parallelized due to its divide and conquer nature.</a:t>
            </a:r>
            <a:endParaRPr/>
          </a:p>
          <a:p>
            <a:pPr indent="-342900" lvl="0" marL="342900" rtl="0" algn="just">
              <a:lnSpc>
                <a:spcPct val="100000"/>
              </a:lnSpc>
              <a:spcBef>
                <a:spcPts val="361"/>
              </a:spcBef>
              <a:spcAft>
                <a:spcPts val="0"/>
              </a:spcAft>
              <a:buClr>
                <a:schemeClr val="dk1"/>
              </a:buClr>
              <a:buSzPct val="100000"/>
              <a:buNone/>
            </a:pPr>
            <a:r>
              <a:rPr lang="en-US" sz="3800"/>
              <a:t> </a:t>
            </a:r>
            <a:endParaRPr/>
          </a:p>
          <a:p>
            <a:pPr indent="-342900" lvl="0" marL="342900" rtl="0" algn="just">
              <a:lnSpc>
                <a:spcPct val="100000"/>
              </a:lnSpc>
              <a:spcBef>
                <a:spcPts val="361"/>
              </a:spcBef>
              <a:spcAft>
                <a:spcPts val="0"/>
              </a:spcAft>
              <a:buClr>
                <a:schemeClr val="dk1"/>
              </a:buClr>
              <a:buSzPct val="100000"/>
              <a:buNone/>
            </a:pPr>
            <a:r>
              <a:rPr b="1" lang="en-US" sz="3800" u="sng"/>
              <a:t>Disadvantages of Quick Sort-</a:t>
            </a:r>
            <a:endParaRPr b="1" sz="3800"/>
          </a:p>
          <a:p>
            <a:pPr indent="-342900" lvl="0" marL="342900" rtl="0" algn="just">
              <a:lnSpc>
                <a:spcPct val="100000"/>
              </a:lnSpc>
              <a:spcBef>
                <a:spcPts val="361"/>
              </a:spcBef>
              <a:spcAft>
                <a:spcPts val="0"/>
              </a:spcAft>
              <a:buClr>
                <a:schemeClr val="dk1"/>
              </a:buClr>
              <a:buSzPct val="100000"/>
              <a:buNone/>
            </a:pPr>
            <a:r>
              <a:rPr lang="en-US" sz="3800"/>
              <a:t> </a:t>
            </a:r>
            <a:endParaRPr/>
          </a:p>
          <a:p>
            <a:pPr indent="-338138" lvl="0" marL="742950" rtl="0" algn="just">
              <a:lnSpc>
                <a:spcPct val="100000"/>
              </a:lnSpc>
              <a:spcBef>
                <a:spcPts val="361"/>
              </a:spcBef>
              <a:spcAft>
                <a:spcPts val="0"/>
              </a:spcAft>
              <a:buClr>
                <a:schemeClr val="dk1"/>
              </a:buClr>
              <a:buSzPct val="100000"/>
              <a:buFont typeface="Calibri"/>
              <a:buAutoNum type="arabicPeriod"/>
            </a:pPr>
            <a:r>
              <a:rPr lang="en-US" sz="3800"/>
              <a:t>The disadvantages of quick sort algorithm are-</a:t>
            </a:r>
            <a:endParaRPr/>
          </a:p>
          <a:p>
            <a:pPr indent="-338138" lvl="0" marL="742950" rtl="0" algn="just">
              <a:lnSpc>
                <a:spcPct val="100000"/>
              </a:lnSpc>
              <a:spcBef>
                <a:spcPts val="361"/>
              </a:spcBef>
              <a:spcAft>
                <a:spcPts val="0"/>
              </a:spcAft>
              <a:buClr>
                <a:schemeClr val="dk1"/>
              </a:buClr>
              <a:buSzPct val="100000"/>
              <a:buFont typeface="Calibri"/>
              <a:buAutoNum type="arabicPeriod"/>
            </a:pPr>
            <a:r>
              <a:rPr lang="en-US" sz="3800"/>
              <a:t>The worst case complexity of quick sort is O(n</a:t>
            </a:r>
            <a:r>
              <a:rPr baseline="30000" lang="en-US" sz="3800"/>
              <a:t>2</a:t>
            </a:r>
            <a:r>
              <a:rPr lang="en-US" sz="3800"/>
              <a:t>).</a:t>
            </a:r>
            <a:endParaRPr/>
          </a:p>
          <a:p>
            <a:pPr indent="-338138" lvl="0" marL="742950" rtl="0" algn="just">
              <a:lnSpc>
                <a:spcPct val="100000"/>
              </a:lnSpc>
              <a:spcBef>
                <a:spcPts val="361"/>
              </a:spcBef>
              <a:spcAft>
                <a:spcPts val="0"/>
              </a:spcAft>
              <a:buClr>
                <a:schemeClr val="dk1"/>
              </a:buClr>
              <a:buSzPct val="100000"/>
              <a:buFont typeface="Calibri"/>
              <a:buAutoNum type="arabicPeriod"/>
            </a:pPr>
            <a:r>
              <a:rPr lang="en-US" sz="3800"/>
              <a:t>This complexity is worse than O(nlogn) worst case complexity of algorithms like merge sort, heap sort etc.</a:t>
            </a:r>
            <a:endParaRPr/>
          </a:p>
          <a:p>
            <a:pPr indent="-338138" lvl="0" marL="742950" rtl="0" algn="just">
              <a:lnSpc>
                <a:spcPct val="100000"/>
              </a:lnSpc>
              <a:spcBef>
                <a:spcPts val="361"/>
              </a:spcBef>
              <a:spcAft>
                <a:spcPts val="0"/>
              </a:spcAft>
              <a:buClr>
                <a:schemeClr val="dk1"/>
              </a:buClr>
              <a:buSzPct val="100000"/>
              <a:buFont typeface="Calibri"/>
              <a:buAutoNum type="arabicPeriod"/>
            </a:pPr>
            <a:r>
              <a:rPr lang="en-US" sz="3800"/>
              <a:t>It is not a stable sort i.e. the order of equal elements may not be preserved.</a:t>
            </a:r>
            <a:endParaRPr/>
          </a:p>
          <a:p>
            <a:pPr indent="-246380" lvl="0" marL="342900" rtl="0" algn="l">
              <a:lnSpc>
                <a:spcPct val="100000"/>
              </a:lnSpc>
              <a:spcBef>
                <a:spcPts val="304"/>
              </a:spcBef>
              <a:spcAft>
                <a:spcPts val="0"/>
              </a:spcAft>
              <a:buClr>
                <a:schemeClr val="dk1"/>
              </a:buClr>
              <a:buSzPct val="100000"/>
              <a:buNone/>
            </a:pPr>
            <a:r>
              <a:t/>
            </a:r>
            <a:endParaRPr/>
          </a:p>
        </p:txBody>
      </p:sp>
      <p:sp>
        <p:nvSpPr>
          <p:cNvPr id="1088" name="Google Shape;1088;p123"/>
          <p:cNvSpPr txBox="1"/>
          <p:nvPr>
            <p:ph idx="10" type="dt"/>
          </p:nvPr>
        </p:nvSpPr>
        <p:spPr>
          <a:xfrm>
            <a:off x="457200" y="6356351"/>
            <a:ext cx="21336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2/26/2021</a:t>
            </a:r>
            <a:endParaRPr/>
          </a:p>
        </p:txBody>
      </p:sp>
      <p:sp>
        <p:nvSpPr>
          <p:cNvPr id="1089" name="Google Shape;1089;p123"/>
          <p:cNvSpPr txBox="1"/>
          <p:nvPr>
            <p:ph idx="12" type="sldNum"/>
          </p:nvPr>
        </p:nvSpPr>
        <p:spPr>
          <a:xfrm>
            <a:off x="6553200" y="6356351"/>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1090" name="Google Shape;1090;p123"/>
          <p:cNvPicPr preferRelativeResize="0"/>
          <p:nvPr/>
        </p:nvPicPr>
        <p:blipFill rotWithShape="1">
          <a:blip r:embed="rId3">
            <a:alphaModFix/>
          </a:blip>
          <a:srcRect b="0" l="0" r="0" t="0"/>
          <a:stretch/>
        </p:blipFill>
        <p:spPr>
          <a:xfrm>
            <a:off x="7550944" y="0"/>
            <a:ext cx="1593056" cy="914400"/>
          </a:xfrm>
          <a:prstGeom prst="rect">
            <a:avLst/>
          </a:prstGeom>
          <a:noFill/>
          <a:ln>
            <a:noFill/>
          </a:ln>
        </p:spPr>
      </p:pic>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4" name="Shape 1094"/>
        <p:cNvGrpSpPr/>
        <p:nvPr/>
      </p:nvGrpSpPr>
      <p:grpSpPr>
        <a:xfrm>
          <a:off x="0" y="0"/>
          <a:ext cx="0" cy="0"/>
          <a:chOff x="0" y="0"/>
          <a:chExt cx="0" cy="0"/>
        </a:xfrm>
      </p:grpSpPr>
      <p:sp>
        <p:nvSpPr>
          <p:cNvPr id="1095" name="Google Shape;1095;p1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Comparison</a:t>
            </a:r>
            <a:endParaRPr/>
          </a:p>
        </p:txBody>
      </p:sp>
      <p:graphicFrame>
        <p:nvGraphicFramePr>
          <p:cNvPr id="1096" name="Google Shape;1096;p124"/>
          <p:cNvGraphicFramePr/>
          <p:nvPr/>
        </p:nvGraphicFramePr>
        <p:xfrm>
          <a:off x="1143000" y="1600200"/>
          <a:ext cx="3000000" cy="3000000"/>
        </p:xfrm>
        <a:graphic>
          <a:graphicData uri="http://schemas.openxmlformats.org/drawingml/2006/table">
            <a:tbl>
              <a:tblPr>
                <a:noFill/>
                <a:tableStyleId>{3A1790E5-49DC-495D-8744-FC14A38C2264}</a:tableStyleId>
              </a:tblPr>
              <a:tblGrid>
                <a:gridCol w="1371600"/>
                <a:gridCol w="1371600"/>
                <a:gridCol w="1371600"/>
                <a:gridCol w="1371600"/>
                <a:gridCol w="1371600"/>
              </a:tblGrid>
              <a:tr h="482250">
                <a:tc>
                  <a:txBody>
                    <a:bodyPr/>
                    <a:lstStyle/>
                    <a:p>
                      <a:pPr indent="0" lvl="0" marL="0" marR="0" rtl="0" algn="l">
                        <a:lnSpc>
                          <a:spcPct val="100000"/>
                        </a:lnSpc>
                        <a:spcBef>
                          <a:spcPts val="0"/>
                        </a:spcBef>
                        <a:spcAft>
                          <a:spcPts val="0"/>
                        </a:spcAft>
                        <a:buClr>
                          <a:srgbClr val="000000"/>
                        </a:buClr>
                        <a:buSzPts val="1600"/>
                        <a:buFont typeface="Arial"/>
                        <a:buNone/>
                      </a:pPr>
                      <a:r>
                        <a:rPr b="1" lang="en-US" sz="1600" u="none" cap="none" strike="noStrike"/>
                        <a:t>Algorithm</a:t>
                      </a:r>
                      <a:endParaRPr sz="1400" u="none" cap="none" strike="noStrike"/>
                    </a:p>
                  </a:txBody>
                  <a:tcPr marT="95250" marB="95250" marR="95250" marL="952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FFFF"/>
                    </a:solidFill>
                  </a:tcPr>
                </a:tc>
                <a:tc gridSpan="3">
                  <a:txBody>
                    <a:bodyPr/>
                    <a:lstStyle/>
                    <a:p>
                      <a:pPr indent="0" lvl="0" marL="0" marR="0" rtl="0" algn="l">
                        <a:lnSpc>
                          <a:spcPct val="100000"/>
                        </a:lnSpc>
                        <a:spcBef>
                          <a:spcPts val="0"/>
                        </a:spcBef>
                        <a:spcAft>
                          <a:spcPts val="0"/>
                        </a:spcAft>
                        <a:buClr>
                          <a:srgbClr val="000000"/>
                        </a:buClr>
                        <a:buSzPts val="1600"/>
                        <a:buFont typeface="Arial"/>
                        <a:buNone/>
                      </a:pPr>
                      <a:r>
                        <a:rPr b="1" lang="en-US" sz="1600" u="none" cap="none" strike="noStrike"/>
                        <a:t>Time Complexity</a:t>
                      </a:r>
                      <a:endParaRPr sz="1400" u="none" cap="none" strike="noStrike"/>
                    </a:p>
                  </a:txBody>
                  <a:tcPr marT="95250" marB="95250" marR="95250" marL="952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FFFF"/>
                    </a:solidFill>
                  </a:tcPr>
                </a:tc>
                <a:tc hMerge="1"/>
                <a:tc hMerge="1"/>
                <a:tc>
                  <a:txBody>
                    <a:bodyPr/>
                    <a:lstStyle/>
                    <a:p>
                      <a:pPr indent="0" lvl="0" marL="0" marR="0" rtl="0" algn="l">
                        <a:lnSpc>
                          <a:spcPct val="100000"/>
                        </a:lnSpc>
                        <a:spcBef>
                          <a:spcPts val="0"/>
                        </a:spcBef>
                        <a:spcAft>
                          <a:spcPts val="0"/>
                        </a:spcAft>
                        <a:buClr>
                          <a:srgbClr val="000000"/>
                        </a:buClr>
                        <a:buSzPts val="1400"/>
                        <a:buFont typeface="Arial"/>
                        <a:buNone/>
                      </a:pPr>
                      <a:r>
                        <a:rPr b="0" lang="en-US" sz="1400" u="none" cap="none" strike="noStrike"/>
                        <a:t> </a:t>
                      </a:r>
                      <a:endParaRPr sz="1400" u="none" cap="none" strike="noStrike"/>
                    </a:p>
                  </a:txBody>
                  <a:tcPr marT="95250" marB="95250" marR="95250" marL="952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FFFF"/>
                    </a:solidFill>
                  </a:tcPr>
                </a:tc>
              </a:tr>
              <a:tr h="482250">
                <a:tc>
                  <a:txBody>
                    <a:bodyPr/>
                    <a:lstStyle/>
                    <a:p>
                      <a:pPr indent="0" lvl="0" marL="0" marR="0" rtl="0" algn="l">
                        <a:lnSpc>
                          <a:spcPct val="100000"/>
                        </a:lnSpc>
                        <a:spcBef>
                          <a:spcPts val="0"/>
                        </a:spcBef>
                        <a:spcAft>
                          <a:spcPts val="0"/>
                        </a:spcAft>
                        <a:buClr>
                          <a:srgbClr val="000000"/>
                        </a:buClr>
                        <a:buSzPts val="1600"/>
                        <a:buFont typeface="Arial"/>
                        <a:buNone/>
                      </a:pPr>
                      <a:r>
                        <a:rPr b="1" lang="en-US" sz="1600" u="none" cap="none" strike="noStrike"/>
                        <a:t> </a:t>
                      </a:r>
                      <a:endParaRPr sz="1400" u="none" cap="none" strike="noStrike"/>
                    </a:p>
                  </a:txBody>
                  <a:tcPr marT="95250" marB="95250" marR="95250" marL="952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600"/>
                        <a:buFont typeface="Arial"/>
                        <a:buNone/>
                      </a:pPr>
                      <a:r>
                        <a:rPr b="1" lang="en-US" sz="1600" u="none" cap="none" strike="noStrike"/>
                        <a:t>  Best</a:t>
                      </a:r>
                      <a:endParaRPr sz="1400" u="none" cap="none" strike="noStrike"/>
                    </a:p>
                  </a:txBody>
                  <a:tcPr marT="95250" marB="95250" marR="95250" marL="952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600"/>
                        <a:buFont typeface="Arial"/>
                        <a:buNone/>
                      </a:pPr>
                      <a:r>
                        <a:rPr b="1" lang="en-US" sz="1600" u="none" cap="none" strike="noStrike"/>
                        <a:t>Average</a:t>
                      </a:r>
                      <a:endParaRPr sz="1400" u="none" cap="none" strike="noStrike"/>
                    </a:p>
                  </a:txBody>
                  <a:tcPr marT="95250" marB="95250" marR="95250" marL="952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600"/>
                        <a:buFont typeface="Arial"/>
                        <a:buNone/>
                      </a:pPr>
                      <a:r>
                        <a:rPr b="1" lang="en-US" sz="1600" u="none" cap="none" strike="noStrike"/>
                        <a:t>Worst</a:t>
                      </a:r>
                      <a:endParaRPr sz="1400" u="none" cap="none" strike="noStrike"/>
                    </a:p>
                  </a:txBody>
                  <a:tcPr marT="95250" marB="95250" marR="95250" marL="952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400"/>
                        <a:buFont typeface="Arial"/>
                        <a:buNone/>
                      </a:pPr>
                      <a:r>
                        <a:rPr b="0" lang="en-US" sz="1400" u="none" cap="none" strike="noStrike"/>
                        <a:t> </a:t>
                      </a:r>
                      <a:endParaRPr sz="1400" u="none" cap="none" strike="noStrike"/>
                    </a:p>
                  </a:txBody>
                  <a:tcPr marT="95250" marB="95250" marR="95250" marL="952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FFFF"/>
                    </a:solidFill>
                  </a:tcPr>
                </a:tc>
              </a:tr>
              <a:tr h="837600">
                <a:tc>
                  <a:txBody>
                    <a:bodyPr/>
                    <a:lstStyle/>
                    <a:p>
                      <a:pPr indent="0" lvl="0" marL="0" marR="0" rtl="0" algn="l">
                        <a:lnSpc>
                          <a:spcPct val="100000"/>
                        </a:lnSpc>
                        <a:spcBef>
                          <a:spcPts val="0"/>
                        </a:spcBef>
                        <a:spcAft>
                          <a:spcPts val="0"/>
                        </a:spcAft>
                        <a:buClr>
                          <a:srgbClr val="000000"/>
                        </a:buClr>
                        <a:buSzPts val="1600"/>
                        <a:buFont typeface="Arial"/>
                        <a:buNone/>
                      </a:pPr>
                      <a:r>
                        <a:rPr b="1" lang="en-US" sz="1600" u="sng" cap="none" strike="noStrike">
                          <a:solidFill>
                            <a:schemeClr val="hlink"/>
                          </a:solidFill>
                          <a:hlinkClick r:id="rId3"/>
                        </a:rPr>
                        <a:t>Selection Sort</a:t>
                      </a:r>
                      <a:endParaRPr b="1" sz="1600" u="none" cap="none" strike="noStrike"/>
                    </a:p>
                  </a:txBody>
                  <a:tcPr marT="133350" marB="133350" marR="95250" marL="952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600"/>
                        <a:buFont typeface="Arial"/>
                        <a:buNone/>
                      </a:pPr>
                      <a:r>
                        <a:rPr b="1" lang="en-US" sz="1600" u="none" cap="none" strike="noStrike"/>
                        <a:t>Ω(n^2)</a:t>
                      </a:r>
                      <a:endParaRPr sz="1400" u="none" cap="none" strike="noStrike"/>
                    </a:p>
                  </a:txBody>
                  <a:tcPr marT="133350" marB="133350" marR="95250" marL="952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600"/>
                        <a:buFont typeface="Arial"/>
                        <a:buNone/>
                      </a:pPr>
                      <a:r>
                        <a:rPr b="1" lang="en-US" sz="1600" u="none" cap="none" strike="noStrike"/>
                        <a:t>θ(n^2)</a:t>
                      </a:r>
                      <a:endParaRPr sz="1400" u="none" cap="none" strike="noStrike"/>
                    </a:p>
                  </a:txBody>
                  <a:tcPr marT="133350" marB="133350" marR="95250" marL="952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600"/>
                        <a:buFont typeface="Arial"/>
                        <a:buNone/>
                      </a:pPr>
                      <a:r>
                        <a:rPr b="1" lang="en-US" sz="1600" u="none" cap="none" strike="noStrike"/>
                        <a:t>O(n^2)</a:t>
                      </a:r>
                      <a:endParaRPr sz="1400" u="none" cap="none" strike="noStrike"/>
                    </a:p>
                  </a:txBody>
                  <a:tcPr marT="133350" marB="133350" marR="95250" marL="952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250"/>
                        <a:buFont typeface="Arial"/>
                        <a:buNone/>
                      </a:pPr>
                      <a:r>
                        <a:rPr b="0" lang="en-US" sz="1250" u="none" cap="none" strike="noStrike"/>
                        <a:t> </a:t>
                      </a:r>
                      <a:endParaRPr sz="1400" u="none" cap="none" strike="noStrike"/>
                    </a:p>
                  </a:txBody>
                  <a:tcPr marT="133350" marB="133350" marR="95250" marL="952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FFFF"/>
                    </a:solidFill>
                  </a:tcPr>
                </a:tc>
              </a:tr>
              <a:tr h="566850">
                <a:tc>
                  <a:txBody>
                    <a:bodyPr/>
                    <a:lstStyle/>
                    <a:p>
                      <a:pPr indent="0" lvl="0" marL="0" marR="0" rtl="0" algn="l">
                        <a:lnSpc>
                          <a:spcPct val="100000"/>
                        </a:lnSpc>
                        <a:spcBef>
                          <a:spcPts val="0"/>
                        </a:spcBef>
                        <a:spcAft>
                          <a:spcPts val="0"/>
                        </a:spcAft>
                        <a:buClr>
                          <a:srgbClr val="000000"/>
                        </a:buClr>
                        <a:buSzPts val="1600"/>
                        <a:buFont typeface="Arial"/>
                        <a:buNone/>
                      </a:pPr>
                      <a:r>
                        <a:rPr b="1" lang="en-US" sz="1600" u="sng" cap="none" strike="noStrike">
                          <a:solidFill>
                            <a:schemeClr val="hlink"/>
                          </a:solidFill>
                          <a:hlinkClick r:id="rId4"/>
                        </a:rPr>
                        <a:t>Bubble Sort</a:t>
                      </a:r>
                      <a:endParaRPr b="1" sz="1600" u="none" cap="none" strike="noStrike"/>
                    </a:p>
                  </a:txBody>
                  <a:tcPr marT="133350" marB="133350" marR="95250" marL="952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600"/>
                        <a:buFont typeface="Arial"/>
                        <a:buNone/>
                      </a:pPr>
                      <a:r>
                        <a:rPr b="1" lang="en-US" sz="1600" u="none" cap="none" strike="noStrike"/>
                        <a:t>Ω(n)</a:t>
                      </a:r>
                      <a:endParaRPr sz="1400" u="none" cap="none" strike="noStrike"/>
                    </a:p>
                  </a:txBody>
                  <a:tcPr marT="133350" marB="133350" marR="95250" marL="952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600"/>
                        <a:buFont typeface="Arial"/>
                        <a:buNone/>
                      </a:pPr>
                      <a:r>
                        <a:rPr b="1" lang="en-US" sz="1600" u="none" cap="none" strike="noStrike"/>
                        <a:t>θ(n^2)</a:t>
                      </a:r>
                      <a:endParaRPr sz="1400" u="none" cap="none" strike="noStrike"/>
                    </a:p>
                  </a:txBody>
                  <a:tcPr marT="133350" marB="133350" marR="95250" marL="952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600"/>
                        <a:buFont typeface="Arial"/>
                        <a:buNone/>
                      </a:pPr>
                      <a:r>
                        <a:rPr b="1" lang="en-US" sz="1600" u="none" cap="none" strike="noStrike"/>
                        <a:t>O(n^2)</a:t>
                      </a:r>
                      <a:endParaRPr sz="1400" u="none" cap="none" strike="noStrike"/>
                    </a:p>
                  </a:txBody>
                  <a:tcPr marT="133350" marB="133350" marR="95250" marL="952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250"/>
                        <a:buFont typeface="Arial"/>
                        <a:buNone/>
                      </a:pPr>
                      <a:r>
                        <a:rPr b="0" lang="en-US" sz="1250" u="none" cap="none" strike="noStrike"/>
                        <a:t> </a:t>
                      </a:r>
                      <a:endParaRPr sz="1400" u="none" cap="none" strike="noStrike"/>
                    </a:p>
                  </a:txBody>
                  <a:tcPr marT="133350" marB="133350" marR="95250" marL="952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FFFF"/>
                    </a:solidFill>
                  </a:tcPr>
                </a:tc>
              </a:tr>
              <a:tr h="837600">
                <a:tc>
                  <a:txBody>
                    <a:bodyPr/>
                    <a:lstStyle/>
                    <a:p>
                      <a:pPr indent="0" lvl="0" marL="0" marR="0" rtl="0" algn="l">
                        <a:lnSpc>
                          <a:spcPct val="100000"/>
                        </a:lnSpc>
                        <a:spcBef>
                          <a:spcPts val="0"/>
                        </a:spcBef>
                        <a:spcAft>
                          <a:spcPts val="0"/>
                        </a:spcAft>
                        <a:buClr>
                          <a:srgbClr val="000000"/>
                        </a:buClr>
                        <a:buSzPts val="1600"/>
                        <a:buFont typeface="Arial"/>
                        <a:buNone/>
                      </a:pPr>
                      <a:r>
                        <a:rPr b="1" lang="en-US" sz="1600" u="sng" cap="none" strike="noStrike">
                          <a:solidFill>
                            <a:schemeClr val="hlink"/>
                          </a:solidFill>
                          <a:hlinkClick r:id="rId5"/>
                        </a:rPr>
                        <a:t>Insertion Sort</a:t>
                      </a:r>
                      <a:endParaRPr b="1" sz="1600" u="none" cap="none" strike="noStrike"/>
                    </a:p>
                  </a:txBody>
                  <a:tcPr marT="133350" marB="133350" marR="95250" marL="952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600"/>
                        <a:buFont typeface="Arial"/>
                        <a:buNone/>
                      </a:pPr>
                      <a:r>
                        <a:rPr b="1" lang="en-US" sz="1600" u="none" cap="none" strike="noStrike"/>
                        <a:t>Ω(n)</a:t>
                      </a:r>
                      <a:endParaRPr sz="1400" u="none" cap="none" strike="noStrike"/>
                    </a:p>
                  </a:txBody>
                  <a:tcPr marT="133350" marB="133350" marR="95250" marL="952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600"/>
                        <a:buFont typeface="Arial"/>
                        <a:buNone/>
                      </a:pPr>
                      <a:r>
                        <a:rPr b="1" lang="en-US" sz="1600" u="none" cap="none" strike="noStrike"/>
                        <a:t>θ(n^2)</a:t>
                      </a:r>
                      <a:endParaRPr sz="1400" u="none" cap="none" strike="noStrike"/>
                    </a:p>
                  </a:txBody>
                  <a:tcPr marT="133350" marB="133350" marR="95250" marL="952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600"/>
                        <a:buFont typeface="Arial"/>
                        <a:buNone/>
                      </a:pPr>
                      <a:r>
                        <a:rPr b="1" lang="en-US" sz="1600" u="none" cap="none" strike="noStrike"/>
                        <a:t>O(n^2)</a:t>
                      </a:r>
                      <a:endParaRPr sz="1400" u="none" cap="none" strike="noStrike"/>
                    </a:p>
                  </a:txBody>
                  <a:tcPr marT="133350" marB="133350" marR="95250" marL="952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250"/>
                        <a:buFont typeface="Arial"/>
                        <a:buNone/>
                      </a:pPr>
                      <a:r>
                        <a:rPr b="0" lang="en-US" sz="1250" u="none" cap="none" strike="noStrike"/>
                        <a:t> </a:t>
                      </a:r>
                      <a:endParaRPr sz="1400" u="none" cap="none" strike="noStrike"/>
                    </a:p>
                  </a:txBody>
                  <a:tcPr marT="133350" marB="133350" marR="95250" marL="952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FFFF"/>
                    </a:solidFill>
                  </a:tcPr>
                </a:tc>
              </a:tr>
              <a:tr h="566850">
                <a:tc>
                  <a:txBody>
                    <a:bodyPr/>
                    <a:lstStyle/>
                    <a:p>
                      <a:pPr indent="0" lvl="0" marL="0" marR="0" rtl="0" algn="l">
                        <a:lnSpc>
                          <a:spcPct val="100000"/>
                        </a:lnSpc>
                        <a:spcBef>
                          <a:spcPts val="0"/>
                        </a:spcBef>
                        <a:spcAft>
                          <a:spcPts val="0"/>
                        </a:spcAft>
                        <a:buClr>
                          <a:srgbClr val="000000"/>
                        </a:buClr>
                        <a:buSzPts val="1600"/>
                        <a:buFont typeface="Arial"/>
                        <a:buNone/>
                      </a:pPr>
                      <a:r>
                        <a:rPr b="1" lang="en-US" sz="1600" u="sng" cap="none" strike="noStrike">
                          <a:solidFill>
                            <a:schemeClr val="hlink"/>
                          </a:solidFill>
                          <a:hlinkClick r:id="rId6"/>
                        </a:rPr>
                        <a:t>Heap Sort</a:t>
                      </a:r>
                      <a:endParaRPr b="1" sz="1600" u="none" cap="none" strike="noStrike"/>
                    </a:p>
                  </a:txBody>
                  <a:tcPr marT="133350" marB="133350" marR="95250" marL="952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600"/>
                        <a:buFont typeface="Arial"/>
                        <a:buNone/>
                      </a:pPr>
                      <a:r>
                        <a:rPr b="1" lang="en-US" sz="1600" u="none" cap="none" strike="noStrike"/>
                        <a:t>Ω(n log(n))</a:t>
                      </a:r>
                      <a:endParaRPr sz="1400" u="none" cap="none" strike="noStrike"/>
                    </a:p>
                  </a:txBody>
                  <a:tcPr marT="133350" marB="133350" marR="95250" marL="952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600"/>
                        <a:buFont typeface="Arial"/>
                        <a:buNone/>
                      </a:pPr>
                      <a:r>
                        <a:rPr b="1" lang="en-US" sz="1600" u="none" cap="none" strike="noStrike"/>
                        <a:t>θ(n log(n))</a:t>
                      </a:r>
                      <a:endParaRPr sz="1400" u="none" cap="none" strike="noStrike"/>
                    </a:p>
                  </a:txBody>
                  <a:tcPr marT="133350" marB="133350" marR="95250" marL="952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600"/>
                        <a:buFont typeface="Arial"/>
                        <a:buNone/>
                      </a:pPr>
                      <a:r>
                        <a:rPr b="1" lang="en-US" sz="1600" u="none" cap="none" strike="noStrike"/>
                        <a:t>O(n log(n))</a:t>
                      </a:r>
                      <a:endParaRPr sz="1400" u="none" cap="none" strike="noStrike"/>
                    </a:p>
                  </a:txBody>
                  <a:tcPr marT="133350" marB="133350" marR="95250" marL="952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250"/>
                        <a:buFont typeface="Arial"/>
                        <a:buNone/>
                      </a:pPr>
                      <a:r>
                        <a:rPr b="0" lang="en-US" sz="1250" u="none" cap="none" strike="noStrike"/>
                        <a:t> </a:t>
                      </a:r>
                      <a:endParaRPr sz="1400" u="none" cap="none" strike="noStrike"/>
                    </a:p>
                  </a:txBody>
                  <a:tcPr marT="133350" marB="133350" marR="95250" marL="952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FFFF"/>
                    </a:solidFill>
                  </a:tcPr>
                </a:tc>
              </a:tr>
              <a:tr h="566850">
                <a:tc>
                  <a:txBody>
                    <a:bodyPr/>
                    <a:lstStyle/>
                    <a:p>
                      <a:pPr indent="0" lvl="0" marL="0" marR="0" rtl="0" algn="l">
                        <a:lnSpc>
                          <a:spcPct val="100000"/>
                        </a:lnSpc>
                        <a:spcBef>
                          <a:spcPts val="0"/>
                        </a:spcBef>
                        <a:spcAft>
                          <a:spcPts val="0"/>
                        </a:spcAft>
                        <a:buClr>
                          <a:srgbClr val="000000"/>
                        </a:buClr>
                        <a:buSzPts val="1600"/>
                        <a:buFont typeface="Arial"/>
                        <a:buNone/>
                      </a:pPr>
                      <a:r>
                        <a:rPr b="1" lang="en-US" sz="1600" u="sng" cap="none" strike="noStrike">
                          <a:solidFill>
                            <a:schemeClr val="hlink"/>
                          </a:solidFill>
                          <a:hlinkClick r:id="rId7"/>
                        </a:rPr>
                        <a:t>Quick Sort</a:t>
                      </a:r>
                      <a:endParaRPr b="1" sz="1600" u="none" cap="none" strike="noStrike"/>
                    </a:p>
                  </a:txBody>
                  <a:tcPr marT="133350" marB="133350" marR="95250" marL="952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600"/>
                        <a:buFont typeface="Arial"/>
                        <a:buNone/>
                      </a:pPr>
                      <a:r>
                        <a:rPr b="1" lang="en-US" sz="1600" u="none" cap="none" strike="noStrike"/>
                        <a:t>Ω(n log(n))</a:t>
                      </a:r>
                      <a:endParaRPr sz="1400" u="none" cap="none" strike="noStrike"/>
                    </a:p>
                  </a:txBody>
                  <a:tcPr marT="133350" marB="133350" marR="95250" marL="952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600"/>
                        <a:buFont typeface="Arial"/>
                        <a:buNone/>
                      </a:pPr>
                      <a:r>
                        <a:rPr b="1" lang="en-US" sz="1600" u="none" cap="none" strike="noStrike"/>
                        <a:t>θ(n log(n))</a:t>
                      </a:r>
                      <a:endParaRPr sz="1400" u="none" cap="none" strike="noStrike"/>
                    </a:p>
                  </a:txBody>
                  <a:tcPr marT="133350" marB="133350" marR="95250" marL="952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600"/>
                        <a:buFont typeface="Arial"/>
                        <a:buNone/>
                      </a:pPr>
                      <a:r>
                        <a:rPr b="1" lang="en-US" sz="1600" u="none" cap="none" strike="noStrike"/>
                        <a:t>O(n^2)</a:t>
                      </a:r>
                      <a:endParaRPr sz="1400" u="none" cap="none" strike="noStrike"/>
                    </a:p>
                  </a:txBody>
                  <a:tcPr marT="133350" marB="133350" marR="95250" marL="952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250"/>
                        <a:buFont typeface="Arial"/>
                        <a:buNone/>
                      </a:pPr>
                      <a:r>
                        <a:rPr b="0" lang="en-US" sz="1250" u="none" cap="none" strike="noStrike"/>
                        <a:t> </a:t>
                      </a:r>
                      <a:endParaRPr sz="1400" u="none" cap="none" strike="noStrike"/>
                    </a:p>
                  </a:txBody>
                  <a:tcPr marT="133350" marB="133350" marR="95250" marL="952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FFFF"/>
                    </a:solidFill>
                  </a:tcPr>
                </a:tc>
              </a:tr>
              <a:tr h="566850">
                <a:tc>
                  <a:txBody>
                    <a:bodyPr/>
                    <a:lstStyle/>
                    <a:p>
                      <a:pPr indent="0" lvl="0" marL="0" marR="0" rtl="0" algn="l">
                        <a:lnSpc>
                          <a:spcPct val="100000"/>
                        </a:lnSpc>
                        <a:spcBef>
                          <a:spcPts val="0"/>
                        </a:spcBef>
                        <a:spcAft>
                          <a:spcPts val="0"/>
                        </a:spcAft>
                        <a:buClr>
                          <a:srgbClr val="000000"/>
                        </a:buClr>
                        <a:buSzPts val="1600"/>
                        <a:buFont typeface="Arial"/>
                        <a:buNone/>
                      </a:pPr>
                      <a:r>
                        <a:rPr b="1" lang="en-US" sz="1600" u="sng" cap="none" strike="noStrike">
                          <a:solidFill>
                            <a:schemeClr val="hlink"/>
                          </a:solidFill>
                          <a:hlinkClick r:id="rId8"/>
                        </a:rPr>
                        <a:t>Merge Sort</a:t>
                      </a:r>
                      <a:endParaRPr b="1" sz="1600" u="none" cap="none" strike="noStrike"/>
                    </a:p>
                  </a:txBody>
                  <a:tcPr marT="133350" marB="133350" marR="95250" marL="952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600"/>
                        <a:buFont typeface="Arial"/>
                        <a:buNone/>
                      </a:pPr>
                      <a:r>
                        <a:rPr b="1" lang="en-US" sz="1600" u="none" cap="none" strike="noStrike"/>
                        <a:t>Ω(n log(n))</a:t>
                      </a:r>
                      <a:endParaRPr sz="1400" u="none" cap="none" strike="noStrike"/>
                    </a:p>
                  </a:txBody>
                  <a:tcPr marT="133350" marB="133350" marR="95250" marL="952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600"/>
                        <a:buFont typeface="Arial"/>
                        <a:buNone/>
                      </a:pPr>
                      <a:r>
                        <a:rPr b="1" lang="en-US" sz="1600" u="none" cap="none" strike="noStrike"/>
                        <a:t>θ(n log(n))</a:t>
                      </a:r>
                      <a:endParaRPr sz="1400" u="none" cap="none" strike="noStrike"/>
                    </a:p>
                  </a:txBody>
                  <a:tcPr marT="133350" marB="133350" marR="95250" marL="952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600"/>
                        <a:buFont typeface="Arial"/>
                        <a:buNone/>
                      </a:pPr>
                      <a:r>
                        <a:rPr b="1" lang="en-US" sz="1600" u="none" cap="none" strike="noStrike"/>
                        <a:t>O(n log(n))</a:t>
                      </a:r>
                      <a:endParaRPr sz="1400" u="none" cap="none" strike="noStrike"/>
                    </a:p>
                  </a:txBody>
                  <a:tcPr marT="133350" marB="133350" marR="95250" marL="952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250"/>
                        <a:buFont typeface="Arial"/>
                        <a:buNone/>
                      </a:pPr>
                      <a:r>
                        <a:rPr b="0" lang="en-US" sz="1250" u="none" cap="none" strike="noStrike"/>
                        <a:t> </a:t>
                      </a:r>
                      <a:endParaRPr sz="1400" u="none" cap="none" strike="noStrike"/>
                    </a:p>
                  </a:txBody>
                  <a:tcPr marT="133350" marB="133350" marR="95250" marL="952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FFFF"/>
                    </a:solidFill>
                  </a:tcPr>
                </a:tc>
              </a:tr>
            </a:tbl>
          </a:graphicData>
        </a:graphic>
      </p:graphicFrame>
      <p:sp>
        <p:nvSpPr>
          <p:cNvPr id="1097" name="Google Shape;1097;p124"/>
          <p:cNvSpPr txBox="1"/>
          <p:nvPr>
            <p:ph idx="10" type="dt"/>
          </p:nvPr>
        </p:nvSpPr>
        <p:spPr>
          <a:xfrm>
            <a:off x="457200" y="6356351"/>
            <a:ext cx="21336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2/26/2021</a:t>
            </a:r>
            <a:endParaRPr/>
          </a:p>
        </p:txBody>
      </p:sp>
      <p:sp>
        <p:nvSpPr>
          <p:cNvPr id="1098" name="Google Shape;1098;p124"/>
          <p:cNvSpPr txBox="1"/>
          <p:nvPr>
            <p:ph idx="12" type="sldNum"/>
          </p:nvPr>
        </p:nvSpPr>
        <p:spPr>
          <a:xfrm>
            <a:off x="6553200" y="6356351"/>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1099" name="Google Shape;1099;p124"/>
          <p:cNvPicPr preferRelativeResize="0"/>
          <p:nvPr/>
        </p:nvPicPr>
        <p:blipFill rotWithShape="1">
          <a:blip r:embed="rId9">
            <a:alphaModFix/>
          </a:blip>
          <a:srcRect b="0" l="0" r="0" t="0"/>
          <a:stretch/>
        </p:blipFill>
        <p:spPr>
          <a:xfrm>
            <a:off x="7550944" y="0"/>
            <a:ext cx="1593056" cy="914400"/>
          </a:xfrm>
          <a:prstGeom prst="rect">
            <a:avLst/>
          </a:prstGeom>
          <a:noFill/>
          <a:ln>
            <a:noFill/>
          </a:ln>
        </p:spPr>
      </p:pic>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3" name="Shape 1103"/>
        <p:cNvGrpSpPr/>
        <p:nvPr/>
      </p:nvGrpSpPr>
      <p:grpSpPr>
        <a:xfrm>
          <a:off x="0" y="0"/>
          <a:ext cx="0" cy="0"/>
          <a:chOff x="0" y="0"/>
          <a:chExt cx="0" cy="0"/>
        </a:xfrm>
      </p:grpSpPr>
      <p:sp>
        <p:nvSpPr>
          <p:cNvPr id="1104" name="Google Shape;1104;p125"/>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Home assignment </a:t>
            </a:r>
            <a:br>
              <a:rPr lang="en-US"/>
            </a:br>
            <a:endParaRPr/>
          </a:p>
        </p:txBody>
      </p:sp>
      <p:sp>
        <p:nvSpPr>
          <p:cNvPr id="1105" name="Google Shape;1105;p125"/>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Sort the following numbers using Quick sort</a:t>
            </a:r>
            <a:endParaRPr/>
          </a:p>
          <a:p>
            <a:pPr indent="-50800" lvl="0" marL="228600" rtl="0" algn="l">
              <a:lnSpc>
                <a:spcPct val="90000"/>
              </a:lnSpc>
              <a:spcBef>
                <a:spcPts val="1000"/>
              </a:spcBef>
              <a:spcAft>
                <a:spcPts val="0"/>
              </a:spcAft>
              <a:buClr>
                <a:schemeClr val="dk1"/>
              </a:buClr>
              <a:buSzPts val="2800"/>
              <a:buNone/>
            </a:pPr>
            <a:r>
              <a:t/>
            </a:r>
            <a:endParaRPr/>
          </a:p>
          <a:p>
            <a:pPr indent="-228600" lvl="0" marL="228600" rtl="0" algn="l">
              <a:lnSpc>
                <a:spcPct val="90000"/>
              </a:lnSpc>
              <a:spcBef>
                <a:spcPts val="1000"/>
              </a:spcBef>
              <a:spcAft>
                <a:spcPts val="0"/>
              </a:spcAft>
              <a:buClr>
                <a:schemeClr val="dk1"/>
              </a:buClr>
              <a:buSzPts val="2800"/>
              <a:buChar char="•"/>
            </a:pPr>
            <a:r>
              <a:rPr lang="en-US"/>
              <a:t>21, 45, 32, 76, 12, 83, 47, 153, 52 </a:t>
            </a:r>
            <a:endParaRPr/>
          </a:p>
          <a:p>
            <a:pPr indent="-228600" lvl="0" marL="228600" rtl="0" algn="l">
              <a:lnSpc>
                <a:spcPct val="90000"/>
              </a:lnSpc>
              <a:spcBef>
                <a:spcPts val="1000"/>
              </a:spcBef>
              <a:spcAft>
                <a:spcPts val="0"/>
              </a:spcAft>
              <a:buClr>
                <a:schemeClr val="dk1"/>
              </a:buClr>
              <a:buSzPts val="2800"/>
              <a:buChar char="•"/>
            </a:pPr>
            <a:r>
              <a:rPr lang="en-US"/>
              <a:t>75, 34, 64, 82,35,79,12,53,40,61</a:t>
            </a:r>
            <a:endParaRPr/>
          </a:p>
        </p:txBody>
      </p:sp>
      <p:pic>
        <p:nvPicPr>
          <p:cNvPr id="1106" name="Google Shape;1106;p125"/>
          <p:cNvPicPr preferRelativeResize="0"/>
          <p:nvPr/>
        </p:nvPicPr>
        <p:blipFill rotWithShape="1">
          <a:blip r:embed="rId3">
            <a:alphaModFix/>
          </a:blip>
          <a:srcRect b="0" l="0" r="0" t="0"/>
          <a:stretch/>
        </p:blipFill>
        <p:spPr>
          <a:xfrm>
            <a:off x="7550944" y="0"/>
            <a:ext cx="1593056" cy="914400"/>
          </a:xfrm>
          <a:prstGeom prst="rect">
            <a:avLst/>
          </a:prstGeom>
          <a:noFill/>
          <a:ln>
            <a:noFill/>
          </a:ln>
        </p:spPr>
      </p:pic>
      <p:sp>
        <p:nvSpPr>
          <p:cNvPr id="1107" name="Google Shape;1107;p125"/>
          <p:cNvSpPr txBox="1"/>
          <p:nvPr>
            <p:ph idx="10" type="dt"/>
          </p:nvPr>
        </p:nvSpPr>
        <p:spPr>
          <a:xfrm>
            <a:off x="457200" y="6356351"/>
            <a:ext cx="21336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2/26/2021</a:t>
            </a:r>
            <a:endParaRPr/>
          </a:p>
        </p:txBody>
      </p:sp>
      <p:sp>
        <p:nvSpPr>
          <p:cNvPr id="1108" name="Google Shape;1108;p125"/>
          <p:cNvSpPr txBox="1"/>
          <p:nvPr>
            <p:ph idx="12" type="sldNum"/>
          </p:nvPr>
        </p:nvSpPr>
        <p:spPr>
          <a:xfrm>
            <a:off x="6553200" y="6356351"/>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pic>
        <p:nvPicPr>
          <p:cNvPr id="162" name="Google Shape;162;p24"/>
          <p:cNvPicPr preferRelativeResize="0"/>
          <p:nvPr/>
        </p:nvPicPr>
        <p:blipFill rotWithShape="1">
          <a:blip r:embed="rId3">
            <a:alphaModFix/>
          </a:blip>
          <a:srcRect b="0" l="0" r="0" t="0"/>
          <a:stretch/>
        </p:blipFill>
        <p:spPr>
          <a:xfrm>
            <a:off x="778139" y="1192694"/>
            <a:ext cx="7587722" cy="4472612"/>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25"/>
          <p:cNvSpPr txBox="1"/>
          <p:nvPr>
            <p:ph idx="1" type="subTitle"/>
          </p:nvPr>
        </p:nvSpPr>
        <p:spPr>
          <a:xfrm>
            <a:off x="533400" y="457200"/>
            <a:ext cx="6973910" cy="566945"/>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chemeClr val="dk1"/>
              </a:buClr>
              <a:buSzPts val="3600"/>
              <a:buNone/>
            </a:pPr>
            <a:r>
              <a:rPr lang="en-US" sz="3600" u="sng"/>
              <a:t>Introduction</a:t>
            </a:r>
            <a:endParaRPr/>
          </a:p>
        </p:txBody>
      </p:sp>
      <p:pic>
        <p:nvPicPr>
          <p:cNvPr id="168" name="Google Shape;168;p25"/>
          <p:cNvPicPr preferRelativeResize="0"/>
          <p:nvPr/>
        </p:nvPicPr>
        <p:blipFill rotWithShape="1">
          <a:blip r:embed="rId3">
            <a:alphaModFix/>
          </a:blip>
          <a:srcRect b="0" l="0" r="0" t="0"/>
          <a:stretch/>
        </p:blipFill>
        <p:spPr>
          <a:xfrm>
            <a:off x="7550944" y="0"/>
            <a:ext cx="1593056" cy="914400"/>
          </a:xfrm>
          <a:prstGeom prst="rect">
            <a:avLst/>
          </a:prstGeom>
          <a:noFill/>
          <a:ln>
            <a:noFill/>
          </a:ln>
        </p:spPr>
      </p:pic>
      <p:sp>
        <p:nvSpPr>
          <p:cNvPr id="169" name="Google Shape;169;p25"/>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888888"/>
              </a:buClr>
              <a:buSzPts val="1200"/>
              <a:buFont typeface="Calibri"/>
              <a:buNone/>
            </a:pPr>
            <a:fld id="{00000000-1234-1234-1234-123412341234}" type="slidenum">
              <a:rPr lang="en-US"/>
              <a:t>‹#›</a:t>
            </a:fld>
            <a:endParaRPr/>
          </a:p>
        </p:txBody>
      </p:sp>
      <p:sp>
        <p:nvSpPr>
          <p:cNvPr id="170" name="Google Shape;170;p25"/>
          <p:cNvSpPr/>
          <p:nvPr/>
        </p:nvSpPr>
        <p:spPr>
          <a:xfrm>
            <a:off x="838200" y="1524000"/>
            <a:ext cx="7543800" cy="4267200"/>
          </a:xfrm>
          <a:prstGeom prst="rect">
            <a:avLst/>
          </a:prstGeom>
          <a:noFill/>
          <a:ln>
            <a:noFill/>
          </a:ln>
        </p:spPr>
        <p:txBody>
          <a:bodyPr anchorCtr="0" anchor="t" bIns="45700" lIns="91425" spcFirstLastPara="1" rIns="91425" wrap="square" tIns="45700">
            <a:noAutofit/>
          </a:bodyPr>
          <a:lstStyle/>
          <a:p>
            <a:pPr indent="-342900" lvl="0" marL="342900" marR="0" rtl="0" algn="just">
              <a:lnSpc>
                <a:spcPct val="100000"/>
              </a:lnSpc>
              <a:spcBef>
                <a:spcPts val="0"/>
              </a:spcBef>
              <a:spcAft>
                <a:spcPts val="0"/>
              </a:spcAft>
              <a:buClr>
                <a:srgbClr val="000000"/>
              </a:buClr>
              <a:buSzPts val="2400"/>
              <a:buFont typeface="Arial"/>
              <a:buChar char="•"/>
            </a:pPr>
            <a:r>
              <a:rPr b="0" i="0" lang="en-US" sz="2400" u="none" cap="none" strike="noStrike">
                <a:solidFill>
                  <a:srgbClr val="000000"/>
                </a:solidFill>
                <a:latin typeface="Arial"/>
                <a:ea typeface="Arial"/>
                <a:cs typeface="Arial"/>
                <a:sym typeface="Arial"/>
              </a:rPr>
              <a:t>In divide and conquer method, the problem is divided into smaller sub-problems and then each problem is solved independently. </a:t>
            </a:r>
            <a:endParaRPr b="0" i="0" sz="2400" u="none" cap="none" strike="noStrike">
              <a:solidFill>
                <a:srgbClr val="000000"/>
              </a:solidFill>
              <a:latin typeface="Arial"/>
              <a:ea typeface="Arial"/>
              <a:cs typeface="Arial"/>
              <a:sym typeface="Arial"/>
            </a:endParaRPr>
          </a:p>
          <a:p>
            <a:pPr indent="-190500" lvl="0" marL="342900" marR="0" rtl="0" algn="just">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a:p>
            <a:pPr indent="-342900" lvl="0" marL="342900" marR="0" rtl="0" algn="just">
              <a:lnSpc>
                <a:spcPct val="100000"/>
              </a:lnSpc>
              <a:spcBef>
                <a:spcPts val="0"/>
              </a:spcBef>
              <a:spcAft>
                <a:spcPts val="0"/>
              </a:spcAft>
              <a:buClr>
                <a:srgbClr val="000000"/>
              </a:buClr>
              <a:buSzPts val="2400"/>
              <a:buFont typeface="Arial"/>
              <a:buChar char="•"/>
            </a:pPr>
            <a:r>
              <a:rPr b="0" i="0" lang="en-US" sz="2400" u="none" cap="none" strike="noStrike">
                <a:solidFill>
                  <a:srgbClr val="000000"/>
                </a:solidFill>
                <a:latin typeface="Arial"/>
                <a:ea typeface="Arial"/>
                <a:cs typeface="Arial"/>
                <a:sym typeface="Arial"/>
              </a:rPr>
              <a:t>When the subproblems is divided into even smaller sub-problems, it should reach a stage where no more division is possible. </a:t>
            </a:r>
            <a:endParaRPr b="0" i="0" sz="2400" u="none" cap="none" strike="noStrike">
              <a:solidFill>
                <a:srgbClr val="000000"/>
              </a:solidFill>
              <a:latin typeface="Arial"/>
              <a:ea typeface="Arial"/>
              <a:cs typeface="Arial"/>
              <a:sym typeface="Arial"/>
            </a:endParaRPr>
          </a:p>
          <a:p>
            <a:pPr indent="-190500" lvl="0" marL="342900" marR="0" rtl="0" algn="just">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a:p>
            <a:pPr indent="-342900" lvl="0" marL="342900" marR="0" rtl="0" algn="just">
              <a:lnSpc>
                <a:spcPct val="100000"/>
              </a:lnSpc>
              <a:spcBef>
                <a:spcPts val="0"/>
              </a:spcBef>
              <a:spcAft>
                <a:spcPts val="0"/>
              </a:spcAft>
              <a:buClr>
                <a:srgbClr val="000000"/>
              </a:buClr>
              <a:buSzPts val="2400"/>
              <a:buFont typeface="Arial"/>
              <a:buChar char="•"/>
            </a:pPr>
            <a:r>
              <a:rPr b="0" i="0" lang="en-US" sz="2400" u="none" cap="none" strike="noStrike">
                <a:solidFill>
                  <a:srgbClr val="000000"/>
                </a:solidFill>
                <a:latin typeface="Arial"/>
                <a:ea typeface="Arial"/>
                <a:cs typeface="Arial"/>
                <a:sym typeface="Arial"/>
              </a:rPr>
              <a:t>Those "atomic" smallest possible sub-problem (fractions) are solved. </a:t>
            </a:r>
            <a:endParaRPr b="0" i="0" sz="2400" u="none" cap="none" strike="noStrike">
              <a:solidFill>
                <a:srgbClr val="000000"/>
              </a:solidFill>
              <a:latin typeface="Arial"/>
              <a:ea typeface="Arial"/>
              <a:cs typeface="Arial"/>
              <a:sym typeface="Arial"/>
            </a:endParaRPr>
          </a:p>
          <a:p>
            <a:pPr indent="-190500" lvl="0" marL="342900" marR="0" rtl="0" algn="just">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a:p>
            <a:pPr indent="-342900" lvl="0" marL="342900" marR="0" rtl="0" algn="just">
              <a:lnSpc>
                <a:spcPct val="100000"/>
              </a:lnSpc>
              <a:spcBef>
                <a:spcPts val="0"/>
              </a:spcBef>
              <a:spcAft>
                <a:spcPts val="0"/>
              </a:spcAft>
              <a:buClr>
                <a:srgbClr val="000000"/>
              </a:buClr>
              <a:buSzPts val="2400"/>
              <a:buFont typeface="Arial"/>
              <a:buChar char="•"/>
            </a:pPr>
            <a:r>
              <a:rPr b="0" i="0" lang="en-US" sz="2400" u="none" cap="none" strike="noStrike">
                <a:solidFill>
                  <a:srgbClr val="000000"/>
                </a:solidFill>
                <a:latin typeface="Arial"/>
                <a:ea typeface="Arial"/>
                <a:cs typeface="Arial"/>
                <a:sym typeface="Arial"/>
              </a:rPr>
              <a:t>The solution of all sub-problems is finally merged in order to obtain the solution of an original problem.</a:t>
            </a:r>
            <a:endParaRPr b="0" i="0" sz="2400" u="none" cap="none" strike="noStrike">
              <a:solidFill>
                <a:schemeClr val="dk1"/>
              </a:solidFill>
              <a:latin typeface="Calibri"/>
              <a:ea typeface="Calibri"/>
              <a:cs typeface="Calibri"/>
              <a:sym typeface="Calibri"/>
            </a:endParaRPr>
          </a:p>
        </p:txBody>
      </p:sp>
      <p:sp>
        <p:nvSpPr>
          <p:cNvPr id="171" name="Google Shape;171;p25"/>
          <p:cNvSpPr txBox="1"/>
          <p:nvPr>
            <p:ph idx="10" type="dt"/>
          </p:nvPr>
        </p:nvSpPr>
        <p:spPr>
          <a:xfrm>
            <a:off x="457200" y="6356351"/>
            <a:ext cx="21336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2/26/2021</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Divide and Conquer</a:t>
            </a:r>
            <a:endParaRPr/>
          </a:p>
        </p:txBody>
      </p:sp>
      <p:sp>
        <p:nvSpPr>
          <p:cNvPr id="177" name="Google Shape;177;p26"/>
          <p:cNvSpPr txBox="1"/>
          <p:nvPr>
            <p:ph idx="1" type="body"/>
          </p:nvPr>
        </p:nvSpPr>
        <p:spPr>
          <a:xfrm>
            <a:off x="457200" y="1600201"/>
            <a:ext cx="4724400" cy="4525963"/>
          </a:xfrm>
          <a:prstGeom prst="rect">
            <a:avLst/>
          </a:prstGeom>
          <a:noFill/>
          <a:ln>
            <a:noFill/>
          </a:ln>
        </p:spPr>
        <p:txBody>
          <a:bodyPr anchorCtr="0" anchor="t" bIns="45700" lIns="91425" spcFirstLastPara="1" rIns="91425" wrap="square" tIns="45700">
            <a:normAutofit fontScale="92500"/>
          </a:bodyPr>
          <a:lstStyle/>
          <a:p>
            <a:pPr indent="-342900" lvl="0" marL="342900" rtl="0" algn="just">
              <a:lnSpc>
                <a:spcPct val="100000"/>
              </a:lnSpc>
              <a:spcBef>
                <a:spcPts val="0"/>
              </a:spcBef>
              <a:spcAft>
                <a:spcPts val="0"/>
              </a:spcAft>
              <a:buClr>
                <a:schemeClr val="dk1"/>
              </a:buClr>
              <a:buSzPct val="100000"/>
              <a:buChar char="•"/>
            </a:pPr>
            <a:r>
              <a:rPr lang="en-US"/>
              <a:t>If a problem cannot be solved if it is big then solve it by breaking into subproblems.</a:t>
            </a:r>
            <a:endParaRPr/>
          </a:p>
          <a:p>
            <a:pPr indent="-342900" lvl="0" marL="342900" rtl="0" algn="just">
              <a:lnSpc>
                <a:spcPct val="100000"/>
              </a:lnSpc>
              <a:spcBef>
                <a:spcPts val="592"/>
              </a:spcBef>
              <a:spcAft>
                <a:spcPts val="0"/>
              </a:spcAft>
              <a:buClr>
                <a:schemeClr val="dk1"/>
              </a:buClr>
              <a:buSzPct val="100000"/>
              <a:buChar char="•"/>
            </a:pPr>
            <a:r>
              <a:rPr lang="en-US"/>
              <a:t>If the subproblem is also not able solve again break into sub problems.</a:t>
            </a:r>
            <a:endParaRPr/>
          </a:p>
          <a:p>
            <a:pPr indent="-342900" lvl="0" marL="342900" rtl="0" algn="just">
              <a:lnSpc>
                <a:spcPct val="100000"/>
              </a:lnSpc>
              <a:spcBef>
                <a:spcPts val="592"/>
              </a:spcBef>
              <a:spcAft>
                <a:spcPts val="0"/>
              </a:spcAft>
              <a:buClr>
                <a:schemeClr val="dk1"/>
              </a:buClr>
              <a:buSzPct val="100000"/>
              <a:buChar char="•"/>
            </a:pPr>
            <a:r>
              <a:rPr lang="en-US"/>
              <a:t>Repeat step 2 until the subproblem can be solved. </a:t>
            </a:r>
            <a:endParaRPr/>
          </a:p>
        </p:txBody>
      </p:sp>
      <p:pic>
        <p:nvPicPr>
          <p:cNvPr id="178" name="Google Shape;178;p26"/>
          <p:cNvPicPr preferRelativeResize="0"/>
          <p:nvPr/>
        </p:nvPicPr>
        <p:blipFill rotWithShape="1">
          <a:blip r:embed="rId3">
            <a:alphaModFix/>
          </a:blip>
          <a:srcRect b="0" l="0" r="0" t="0"/>
          <a:stretch/>
        </p:blipFill>
        <p:spPr>
          <a:xfrm>
            <a:off x="5105400" y="1905001"/>
            <a:ext cx="4038600" cy="3822849"/>
          </a:xfrm>
          <a:prstGeom prst="rect">
            <a:avLst/>
          </a:prstGeom>
          <a:noFill/>
          <a:ln>
            <a:noFill/>
          </a:ln>
        </p:spPr>
      </p:pic>
      <p:pic>
        <p:nvPicPr>
          <p:cNvPr id="179" name="Google Shape;179;p26"/>
          <p:cNvPicPr preferRelativeResize="0"/>
          <p:nvPr/>
        </p:nvPicPr>
        <p:blipFill rotWithShape="1">
          <a:blip r:embed="rId4">
            <a:alphaModFix/>
          </a:blip>
          <a:srcRect b="0" l="0" r="0" t="0"/>
          <a:stretch/>
        </p:blipFill>
        <p:spPr>
          <a:xfrm>
            <a:off x="7019925" y="0"/>
            <a:ext cx="2124075" cy="914400"/>
          </a:xfrm>
          <a:prstGeom prst="rect">
            <a:avLst/>
          </a:prstGeom>
          <a:noFill/>
          <a:ln>
            <a:noFill/>
          </a:ln>
        </p:spPr>
      </p:pic>
      <p:sp>
        <p:nvSpPr>
          <p:cNvPr id="180" name="Google Shape;180;p26"/>
          <p:cNvSpPr txBox="1"/>
          <p:nvPr>
            <p:ph idx="10" type="dt"/>
          </p:nvPr>
        </p:nvSpPr>
        <p:spPr>
          <a:xfrm>
            <a:off x="457200" y="6356351"/>
            <a:ext cx="21336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2/26/2021</a:t>
            </a:r>
            <a:endParaRPr/>
          </a:p>
        </p:txBody>
      </p:sp>
      <p:sp>
        <p:nvSpPr>
          <p:cNvPr id="181" name="Google Shape;181;p26"/>
          <p:cNvSpPr txBox="1"/>
          <p:nvPr>
            <p:ph idx="12" type="sldNum"/>
          </p:nvPr>
        </p:nvSpPr>
        <p:spPr>
          <a:xfrm>
            <a:off x="6553200" y="6356351"/>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2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Divide and Conquer</a:t>
            </a:r>
            <a:endParaRPr/>
          </a:p>
        </p:txBody>
      </p:sp>
      <p:sp>
        <p:nvSpPr>
          <p:cNvPr id="187" name="Google Shape;187;p27"/>
          <p:cNvSpPr txBox="1"/>
          <p:nvPr>
            <p:ph idx="1" type="body"/>
          </p:nvPr>
        </p:nvSpPr>
        <p:spPr>
          <a:xfrm>
            <a:off x="457200" y="1600201"/>
            <a:ext cx="8229600" cy="4525963"/>
          </a:xfrm>
          <a:prstGeom prst="rect">
            <a:avLst/>
          </a:prstGeom>
          <a:noFill/>
          <a:ln>
            <a:noFill/>
          </a:ln>
        </p:spPr>
        <p:txBody>
          <a:bodyPr anchorCtr="0" anchor="t" bIns="45700" lIns="91425" spcFirstLastPara="1" rIns="91425" wrap="square" tIns="45700">
            <a:normAutofit fontScale="85000" lnSpcReduction="10000"/>
          </a:bodyPr>
          <a:lstStyle/>
          <a:p>
            <a:pPr indent="-342900" lvl="0" marL="342900" rtl="0" algn="just">
              <a:lnSpc>
                <a:spcPct val="100000"/>
              </a:lnSpc>
              <a:spcBef>
                <a:spcPts val="0"/>
              </a:spcBef>
              <a:spcAft>
                <a:spcPts val="0"/>
              </a:spcAft>
              <a:buClr>
                <a:schemeClr val="dk1"/>
              </a:buClr>
              <a:buSzPct val="100000"/>
              <a:buChar char="•"/>
            </a:pPr>
            <a:r>
              <a:rPr lang="en-US"/>
              <a:t>In divide-and-conquer, we solve a problem recursively, applying three steps at each level of the recursion: </a:t>
            </a:r>
            <a:endParaRPr/>
          </a:p>
          <a:p>
            <a:pPr indent="-514350" lvl="0" marL="514350" rtl="0" algn="just">
              <a:lnSpc>
                <a:spcPct val="100000"/>
              </a:lnSpc>
              <a:spcBef>
                <a:spcPts val="544"/>
              </a:spcBef>
              <a:spcAft>
                <a:spcPts val="0"/>
              </a:spcAft>
              <a:buClr>
                <a:srgbClr val="C00000"/>
              </a:buClr>
              <a:buSzPct val="100000"/>
              <a:buFont typeface="Calibri"/>
              <a:buAutoNum type="arabicPeriod"/>
            </a:pPr>
            <a:r>
              <a:rPr b="1" lang="en-US">
                <a:solidFill>
                  <a:srgbClr val="C00000"/>
                </a:solidFill>
              </a:rPr>
              <a:t>Divide </a:t>
            </a:r>
            <a:r>
              <a:rPr lang="en-US"/>
              <a:t>the problem into a number of subproblems that are smaller instances of the same problem. </a:t>
            </a:r>
            <a:endParaRPr/>
          </a:p>
          <a:p>
            <a:pPr indent="-514350" lvl="0" marL="514350" rtl="0" algn="just">
              <a:lnSpc>
                <a:spcPct val="100000"/>
              </a:lnSpc>
              <a:spcBef>
                <a:spcPts val="544"/>
              </a:spcBef>
              <a:spcAft>
                <a:spcPts val="0"/>
              </a:spcAft>
              <a:buClr>
                <a:srgbClr val="C00000"/>
              </a:buClr>
              <a:buSzPct val="100000"/>
              <a:buFont typeface="Calibri"/>
              <a:buAutoNum type="arabicPeriod"/>
            </a:pPr>
            <a:r>
              <a:rPr b="1" lang="en-US">
                <a:solidFill>
                  <a:srgbClr val="C00000"/>
                </a:solidFill>
              </a:rPr>
              <a:t>Conquer</a:t>
            </a:r>
            <a:r>
              <a:rPr lang="en-US"/>
              <a:t> the subproblems by solving them recursively. If the subproblem sizes are small enough, however, just solve the subproblems in a straightforward manner. </a:t>
            </a:r>
            <a:endParaRPr/>
          </a:p>
          <a:p>
            <a:pPr indent="-514350" lvl="0" marL="514350" rtl="0" algn="just">
              <a:lnSpc>
                <a:spcPct val="100000"/>
              </a:lnSpc>
              <a:spcBef>
                <a:spcPts val="544"/>
              </a:spcBef>
              <a:spcAft>
                <a:spcPts val="0"/>
              </a:spcAft>
              <a:buClr>
                <a:srgbClr val="C00000"/>
              </a:buClr>
              <a:buSzPct val="100000"/>
              <a:buFont typeface="Calibri"/>
              <a:buAutoNum type="arabicPeriod"/>
            </a:pPr>
            <a:r>
              <a:rPr b="1" lang="en-US">
                <a:solidFill>
                  <a:srgbClr val="C00000"/>
                </a:solidFill>
              </a:rPr>
              <a:t>Combine</a:t>
            </a:r>
            <a:r>
              <a:rPr lang="en-US"/>
              <a:t> the solutions to the subproblems into the solution for the original problem.</a:t>
            </a:r>
            <a:endParaRPr/>
          </a:p>
        </p:txBody>
      </p:sp>
      <p:pic>
        <p:nvPicPr>
          <p:cNvPr id="188" name="Google Shape;188;p27"/>
          <p:cNvPicPr preferRelativeResize="0"/>
          <p:nvPr/>
        </p:nvPicPr>
        <p:blipFill rotWithShape="1">
          <a:blip r:embed="rId3">
            <a:alphaModFix/>
          </a:blip>
          <a:srcRect b="0" l="0" r="0" t="0"/>
          <a:stretch/>
        </p:blipFill>
        <p:spPr>
          <a:xfrm>
            <a:off x="7019925" y="0"/>
            <a:ext cx="2124075" cy="914400"/>
          </a:xfrm>
          <a:prstGeom prst="rect">
            <a:avLst/>
          </a:prstGeom>
          <a:noFill/>
          <a:ln>
            <a:noFill/>
          </a:ln>
        </p:spPr>
      </p:pic>
      <p:sp>
        <p:nvSpPr>
          <p:cNvPr id="189" name="Google Shape;189;p27"/>
          <p:cNvSpPr txBox="1"/>
          <p:nvPr>
            <p:ph idx="10" type="dt"/>
          </p:nvPr>
        </p:nvSpPr>
        <p:spPr>
          <a:xfrm>
            <a:off x="457200" y="6356351"/>
            <a:ext cx="21336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2/26/2021</a:t>
            </a:r>
            <a:endParaRPr/>
          </a:p>
        </p:txBody>
      </p:sp>
      <p:sp>
        <p:nvSpPr>
          <p:cNvPr id="190" name="Google Shape;190;p27"/>
          <p:cNvSpPr txBox="1"/>
          <p:nvPr>
            <p:ph idx="12" type="sldNum"/>
          </p:nvPr>
        </p:nvSpPr>
        <p:spPr>
          <a:xfrm>
            <a:off x="6553200" y="6356351"/>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pic>
        <p:nvPicPr>
          <p:cNvPr id="195" name="Google Shape;195;p28"/>
          <p:cNvPicPr preferRelativeResize="0"/>
          <p:nvPr/>
        </p:nvPicPr>
        <p:blipFill rotWithShape="1">
          <a:blip r:embed="rId3">
            <a:alphaModFix/>
          </a:blip>
          <a:srcRect b="0" l="0" r="0" t="0"/>
          <a:stretch/>
        </p:blipFill>
        <p:spPr>
          <a:xfrm>
            <a:off x="7550944" y="0"/>
            <a:ext cx="1593056" cy="914400"/>
          </a:xfrm>
          <a:prstGeom prst="rect">
            <a:avLst/>
          </a:prstGeom>
          <a:noFill/>
          <a:ln>
            <a:noFill/>
          </a:ln>
        </p:spPr>
      </p:pic>
      <p:sp>
        <p:nvSpPr>
          <p:cNvPr id="196" name="Google Shape;196;p28"/>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888888"/>
              </a:buClr>
              <a:buSzPts val="1200"/>
              <a:buFont typeface="Calibri"/>
              <a:buNone/>
            </a:pPr>
            <a:fld id="{00000000-1234-1234-1234-123412341234}" type="slidenum">
              <a:rPr lang="en-US"/>
              <a:t>‹#›</a:t>
            </a:fld>
            <a:endParaRPr/>
          </a:p>
        </p:txBody>
      </p:sp>
      <p:pic>
        <p:nvPicPr>
          <p:cNvPr descr="Divide and Conquer" id="197" name="Google Shape;197;p28"/>
          <p:cNvPicPr preferRelativeResize="0"/>
          <p:nvPr/>
        </p:nvPicPr>
        <p:blipFill rotWithShape="1">
          <a:blip r:embed="rId4">
            <a:alphaModFix/>
          </a:blip>
          <a:srcRect b="0" l="0" r="0" t="0"/>
          <a:stretch/>
        </p:blipFill>
        <p:spPr>
          <a:xfrm>
            <a:off x="1555124" y="1833562"/>
            <a:ext cx="6114245" cy="4522788"/>
          </a:xfrm>
          <a:prstGeom prst="rect">
            <a:avLst/>
          </a:prstGeom>
          <a:noFill/>
          <a:ln>
            <a:noFill/>
          </a:ln>
        </p:spPr>
      </p:pic>
      <p:sp>
        <p:nvSpPr>
          <p:cNvPr id="198" name="Google Shape;198;p28"/>
          <p:cNvSpPr/>
          <p:nvPr/>
        </p:nvSpPr>
        <p:spPr>
          <a:xfrm>
            <a:off x="1000595" y="1004649"/>
            <a:ext cx="4245393" cy="36933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000000"/>
                </a:solidFill>
                <a:latin typeface="Arial"/>
                <a:ea typeface="Arial"/>
                <a:cs typeface="Arial"/>
                <a:sym typeface="Arial"/>
              </a:rPr>
              <a:t>Divide-and-conquer</a:t>
            </a:r>
            <a:r>
              <a:rPr b="0" i="0" lang="en-US" sz="1800" u="none" cap="none" strike="noStrike">
                <a:solidFill>
                  <a:srgbClr val="000000"/>
                </a:solidFill>
                <a:latin typeface="Arial"/>
                <a:ea typeface="Arial"/>
                <a:cs typeface="Arial"/>
                <a:sym typeface="Arial"/>
              </a:rPr>
              <a:t> method in a three-step process:</a:t>
            </a:r>
            <a:endParaRPr b="0" i="0" sz="1800" u="none" cap="none" strike="noStrike">
              <a:solidFill>
                <a:schemeClr val="dk1"/>
              </a:solidFill>
              <a:latin typeface="Calibri"/>
              <a:ea typeface="Calibri"/>
              <a:cs typeface="Calibri"/>
              <a:sym typeface="Calibri"/>
            </a:endParaRPr>
          </a:p>
        </p:txBody>
      </p:sp>
      <p:sp>
        <p:nvSpPr>
          <p:cNvPr id="199" name="Google Shape;199;p28"/>
          <p:cNvSpPr txBox="1"/>
          <p:nvPr>
            <p:ph idx="10" type="dt"/>
          </p:nvPr>
        </p:nvSpPr>
        <p:spPr>
          <a:xfrm>
            <a:off x="457200" y="6356351"/>
            <a:ext cx="21336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2/26/2021</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t/>
            </a:r>
            <a:endParaRPr/>
          </a:p>
        </p:txBody>
      </p:sp>
      <p:sp>
        <p:nvSpPr>
          <p:cNvPr id="205" name="Google Shape;205;p29"/>
          <p:cNvSpPr txBox="1"/>
          <p:nvPr>
            <p:ph idx="10" type="dt"/>
          </p:nvPr>
        </p:nvSpPr>
        <p:spPr>
          <a:xfrm>
            <a:off x="457200" y="6356351"/>
            <a:ext cx="21336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2/26/2021</a:t>
            </a:r>
            <a:endParaRPr/>
          </a:p>
        </p:txBody>
      </p:sp>
      <p:sp>
        <p:nvSpPr>
          <p:cNvPr id="206" name="Google Shape;206;p29"/>
          <p:cNvSpPr txBox="1"/>
          <p:nvPr>
            <p:ph idx="12" type="sldNum"/>
          </p:nvPr>
        </p:nvSpPr>
        <p:spPr>
          <a:xfrm>
            <a:off x="6553200" y="6356351"/>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207" name="Google Shape;207;p29"/>
          <p:cNvPicPr preferRelativeResize="0"/>
          <p:nvPr/>
        </p:nvPicPr>
        <p:blipFill rotWithShape="1">
          <a:blip r:embed="rId3">
            <a:alphaModFix/>
          </a:blip>
          <a:srcRect b="0" l="0" r="0" t="0"/>
          <a:stretch/>
        </p:blipFill>
        <p:spPr>
          <a:xfrm>
            <a:off x="1524000" y="1295401"/>
            <a:ext cx="6553200" cy="4691845"/>
          </a:xfrm>
          <a:prstGeom prst="rect">
            <a:avLst/>
          </a:prstGeom>
          <a:noFill/>
          <a:ln>
            <a:noFill/>
          </a:ln>
        </p:spPr>
      </p:pic>
      <p:pic>
        <p:nvPicPr>
          <p:cNvPr id="208" name="Google Shape;208;p29"/>
          <p:cNvPicPr preferRelativeResize="0"/>
          <p:nvPr/>
        </p:nvPicPr>
        <p:blipFill rotWithShape="1">
          <a:blip r:embed="rId4">
            <a:alphaModFix/>
          </a:blip>
          <a:srcRect b="0" l="0" r="0" t="0"/>
          <a:stretch/>
        </p:blipFill>
        <p:spPr>
          <a:xfrm>
            <a:off x="7019925" y="0"/>
            <a:ext cx="2124075" cy="9144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t/>
            </a:r>
            <a:endParaRPr/>
          </a:p>
        </p:txBody>
      </p:sp>
      <p:sp>
        <p:nvSpPr>
          <p:cNvPr id="214" name="Google Shape;214;p30"/>
          <p:cNvSpPr txBox="1"/>
          <p:nvPr>
            <p:ph idx="1" type="body"/>
          </p:nvPr>
        </p:nvSpPr>
        <p:spPr>
          <a:xfrm>
            <a:off x="457200" y="1600201"/>
            <a:ext cx="8229600" cy="4525963"/>
          </a:xfrm>
          <a:prstGeom prst="rect">
            <a:avLst/>
          </a:prstGeom>
          <a:noFill/>
          <a:ln>
            <a:noFill/>
          </a:ln>
        </p:spPr>
        <p:txBody>
          <a:bodyPr anchorCtr="0" anchor="t" bIns="45700" lIns="91425" spcFirstLastPara="1" rIns="91425" wrap="square" tIns="45700">
            <a:normAutofit/>
          </a:bodyPr>
          <a:lstStyle/>
          <a:p>
            <a:pPr indent="-139700" lvl="0" marL="342900" rtl="0" algn="l">
              <a:lnSpc>
                <a:spcPct val="100000"/>
              </a:lnSpc>
              <a:spcBef>
                <a:spcPts val="0"/>
              </a:spcBef>
              <a:spcAft>
                <a:spcPts val="0"/>
              </a:spcAft>
              <a:buClr>
                <a:schemeClr val="dk1"/>
              </a:buClr>
              <a:buSzPts val="3200"/>
              <a:buNone/>
            </a:pPr>
            <a:r>
              <a:t/>
            </a:r>
            <a:endParaRPr/>
          </a:p>
        </p:txBody>
      </p:sp>
      <p:sp>
        <p:nvSpPr>
          <p:cNvPr id="215" name="Google Shape;215;p30"/>
          <p:cNvSpPr txBox="1"/>
          <p:nvPr>
            <p:ph idx="10" type="dt"/>
          </p:nvPr>
        </p:nvSpPr>
        <p:spPr>
          <a:xfrm>
            <a:off x="457200" y="6356351"/>
            <a:ext cx="21336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2/26/2021</a:t>
            </a:r>
            <a:endParaRPr/>
          </a:p>
        </p:txBody>
      </p:sp>
      <p:sp>
        <p:nvSpPr>
          <p:cNvPr id="216" name="Google Shape;216;p30"/>
          <p:cNvSpPr txBox="1"/>
          <p:nvPr>
            <p:ph idx="12" type="sldNum"/>
          </p:nvPr>
        </p:nvSpPr>
        <p:spPr>
          <a:xfrm>
            <a:off x="6553200" y="6356351"/>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217" name="Google Shape;217;p30"/>
          <p:cNvPicPr preferRelativeResize="0"/>
          <p:nvPr/>
        </p:nvPicPr>
        <p:blipFill rotWithShape="1">
          <a:blip r:embed="rId3">
            <a:alphaModFix/>
          </a:blip>
          <a:srcRect b="0" l="0" r="0" t="0"/>
          <a:stretch/>
        </p:blipFill>
        <p:spPr>
          <a:xfrm>
            <a:off x="685801" y="609601"/>
            <a:ext cx="8156383" cy="5287963"/>
          </a:xfrm>
          <a:prstGeom prst="rect">
            <a:avLst/>
          </a:prstGeom>
          <a:noFill/>
          <a:ln>
            <a:noFill/>
          </a:ln>
        </p:spPr>
      </p:pic>
      <p:pic>
        <p:nvPicPr>
          <p:cNvPr id="218" name="Google Shape;218;p30"/>
          <p:cNvPicPr preferRelativeResize="0"/>
          <p:nvPr/>
        </p:nvPicPr>
        <p:blipFill rotWithShape="1">
          <a:blip r:embed="rId4">
            <a:alphaModFix/>
          </a:blip>
          <a:srcRect b="0" l="0" r="0" t="0"/>
          <a:stretch/>
        </p:blipFill>
        <p:spPr>
          <a:xfrm>
            <a:off x="7019925" y="0"/>
            <a:ext cx="2124075" cy="9144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31"/>
          <p:cNvSpPr txBox="1"/>
          <p:nvPr>
            <p:ph type="title"/>
          </p:nvPr>
        </p:nvSpPr>
        <p:spPr>
          <a:xfrm>
            <a:off x="457200" y="274638"/>
            <a:ext cx="6553200" cy="1143000"/>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100000"/>
              </a:lnSpc>
              <a:spcBef>
                <a:spcPts val="0"/>
              </a:spcBef>
              <a:spcAft>
                <a:spcPts val="0"/>
              </a:spcAft>
              <a:buClr>
                <a:schemeClr val="dk1"/>
              </a:buClr>
              <a:buSzPct val="100000"/>
              <a:buFont typeface="Calibri"/>
              <a:buNone/>
            </a:pPr>
            <a:r>
              <a:rPr lang="en-US"/>
              <a:t>Control Abstraction of</a:t>
            </a:r>
            <a:br>
              <a:rPr lang="en-US"/>
            </a:br>
            <a:r>
              <a:rPr lang="en-US"/>
              <a:t> Divide and Conquer</a:t>
            </a:r>
            <a:endParaRPr/>
          </a:p>
        </p:txBody>
      </p:sp>
      <p:sp>
        <p:nvSpPr>
          <p:cNvPr id="224" name="Google Shape;224;p31"/>
          <p:cNvSpPr txBox="1"/>
          <p:nvPr>
            <p:ph idx="1" type="body"/>
          </p:nvPr>
        </p:nvSpPr>
        <p:spPr>
          <a:xfrm>
            <a:off x="457200" y="1600201"/>
            <a:ext cx="8229600" cy="4525963"/>
          </a:xfrm>
          <a:prstGeom prst="rect">
            <a:avLst/>
          </a:prstGeom>
          <a:noFill/>
          <a:ln>
            <a:noFill/>
          </a:ln>
        </p:spPr>
        <p:txBody>
          <a:bodyPr anchorCtr="0" anchor="t" bIns="45700" lIns="91425" spcFirstLastPara="1" rIns="91425" wrap="square" tIns="45700">
            <a:normAutofit fontScale="70000" lnSpcReduction="20000"/>
          </a:bodyPr>
          <a:lstStyle/>
          <a:p>
            <a:pPr indent="-342900" lvl="0" marL="342900" rtl="0" algn="l">
              <a:lnSpc>
                <a:spcPct val="100000"/>
              </a:lnSpc>
              <a:spcBef>
                <a:spcPts val="0"/>
              </a:spcBef>
              <a:spcAft>
                <a:spcPts val="0"/>
              </a:spcAft>
              <a:buClr>
                <a:schemeClr val="dk1"/>
              </a:buClr>
              <a:buSzPct val="100000"/>
              <a:buNone/>
            </a:pPr>
            <a:r>
              <a:rPr lang="en-US"/>
              <a:t>DAC(Problem P)</a:t>
            </a:r>
            <a:endParaRPr/>
          </a:p>
          <a:p>
            <a:pPr indent="-342900" lvl="0" marL="342900" rtl="0" algn="l">
              <a:lnSpc>
                <a:spcPct val="100000"/>
              </a:lnSpc>
              <a:spcBef>
                <a:spcPts val="448"/>
              </a:spcBef>
              <a:spcAft>
                <a:spcPts val="0"/>
              </a:spcAft>
              <a:buClr>
                <a:schemeClr val="dk1"/>
              </a:buClr>
              <a:buSzPct val="100000"/>
              <a:buNone/>
            </a:pPr>
            <a:r>
              <a:rPr lang="en-US"/>
              <a:t>{</a:t>
            </a:r>
            <a:endParaRPr/>
          </a:p>
          <a:p>
            <a:pPr indent="-342900" lvl="0" marL="342900" rtl="0" algn="l">
              <a:lnSpc>
                <a:spcPct val="100000"/>
              </a:lnSpc>
              <a:spcBef>
                <a:spcPts val="448"/>
              </a:spcBef>
              <a:spcAft>
                <a:spcPts val="0"/>
              </a:spcAft>
              <a:buClr>
                <a:schemeClr val="dk1"/>
              </a:buClr>
              <a:buSzPct val="100000"/>
              <a:buNone/>
            </a:pPr>
            <a:r>
              <a:rPr lang="en-US"/>
              <a:t>	if(small(P)</a:t>
            </a:r>
            <a:endParaRPr/>
          </a:p>
          <a:p>
            <a:pPr indent="-342900" lvl="0" marL="342900" rtl="0" algn="l">
              <a:lnSpc>
                <a:spcPct val="100000"/>
              </a:lnSpc>
              <a:spcBef>
                <a:spcPts val="448"/>
              </a:spcBef>
              <a:spcAft>
                <a:spcPts val="0"/>
              </a:spcAft>
              <a:buClr>
                <a:schemeClr val="dk1"/>
              </a:buClr>
              <a:buSzPct val="100000"/>
              <a:buNone/>
            </a:pPr>
            <a:r>
              <a:rPr lang="en-US"/>
              <a:t>	{</a:t>
            </a:r>
            <a:endParaRPr/>
          </a:p>
          <a:p>
            <a:pPr indent="-342900" lvl="0" marL="342900" rtl="0" algn="l">
              <a:lnSpc>
                <a:spcPct val="100000"/>
              </a:lnSpc>
              <a:spcBef>
                <a:spcPts val="448"/>
              </a:spcBef>
              <a:spcAft>
                <a:spcPts val="0"/>
              </a:spcAft>
              <a:buClr>
                <a:schemeClr val="dk1"/>
              </a:buClr>
              <a:buSzPct val="100000"/>
              <a:buNone/>
            </a:pPr>
            <a:r>
              <a:rPr lang="en-US"/>
              <a:t>		Solve(P);</a:t>
            </a:r>
            <a:endParaRPr/>
          </a:p>
          <a:p>
            <a:pPr indent="-342900" lvl="0" marL="342900" rtl="0" algn="l">
              <a:lnSpc>
                <a:spcPct val="100000"/>
              </a:lnSpc>
              <a:spcBef>
                <a:spcPts val="448"/>
              </a:spcBef>
              <a:spcAft>
                <a:spcPts val="0"/>
              </a:spcAft>
              <a:buClr>
                <a:schemeClr val="dk1"/>
              </a:buClr>
              <a:buSzPct val="100000"/>
              <a:buNone/>
            </a:pPr>
            <a:r>
              <a:rPr lang="en-US"/>
              <a:t>	}</a:t>
            </a:r>
            <a:endParaRPr/>
          </a:p>
          <a:p>
            <a:pPr indent="-342900" lvl="0" marL="342900" rtl="0" algn="l">
              <a:lnSpc>
                <a:spcPct val="100000"/>
              </a:lnSpc>
              <a:spcBef>
                <a:spcPts val="448"/>
              </a:spcBef>
              <a:spcAft>
                <a:spcPts val="0"/>
              </a:spcAft>
              <a:buClr>
                <a:schemeClr val="dk1"/>
              </a:buClr>
              <a:buSzPct val="100000"/>
              <a:buNone/>
            </a:pPr>
            <a:r>
              <a:rPr lang="en-US"/>
              <a:t>	else</a:t>
            </a:r>
            <a:endParaRPr/>
          </a:p>
          <a:p>
            <a:pPr indent="-342900" lvl="0" marL="342900" rtl="0" algn="l">
              <a:lnSpc>
                <a:spcPct val="100000"/>
              </a:lnSpc>
              <a:spcBef>
                <a:spcPts val="448"/>
              </a:spcBef>
              <a:spcAft>
                <a:spcPts val="0"/>
              </a:spcAft>
              <a:buClr>
                <a:schemeClr val="dk1"/>
              </a:buClr>
              <a:buSzPct val="100000"/>
              <a:buNone/>
            </a:pPr>
            <a:r>
              <a:rPr lang="en-US"/>
              <a:t>	{</a:t>
            </a:r>
            <a:endParaRPr/>
          </a:p>
          <a:p>
            <a:pPr indent="-342900" lvl="0" marL="342900" rtl="0" algn="l">
              <a:lnSpc>
                <a:spcPct val="100000"/>
              </a:lnSpc>
              <a:spcBef>
                <a:spcPts val="448"/>
              </a:spcBef>
              <a:spcAft>
                <a:spcPts val="0"/>
              </a:spcAft>
              <a:buClr>
                <a:schemeClr val="dk1"/>
              </a:buClr>
              <a:buSzPct val="100000"/>
              <a:buNone/>
            </a:pPr>
            <a:r>
              <a:rPr lang="en-US"/>
              <a:t>		Divide P into P1, P2, P3,..Pk;</a:t>
            </a:r>
            <a:endParaRPr/>
          </a:p>
          <a:p>
            <a:pPr indent="-342900" lvl="0" marL="342900" rtl="0" algn="l">
              <a:lnSpc>
                <a:spcPct val="100000"/>
              </a:lnSpc>
              <a:spcBef>
                <a:spcPts val="448"/>
              </a:spcBef>
              <a:spcAft>
                <a:spcPts val="0"/>
              </a:spcAft>
              <a:buClr>
                <a:schemeClr val="dk1"/>
              </a:buClr>
              <a:buSzPct val="100000"/>
              <a:buNone/>
            </a:pPr>
            <a:r>
              <a:rPr lang="en-US"/>
              <a:t>		apply  DAC(P1), DAC(P2)…DAC(Pk);</a:t>
            </a:r>
            <a:endParaRPr/>
          </a:p>
          <a:p>
            <a:pPr indent="-342900" lvl="0" marL="342900" rtl="0" algn="l">
              <a:lnSpc>
                <a:spcPct val="100000"/>
              </a:lnSpc>
              <a:spcBef>
                <a:spcPts val="448"/>
              </a:spcBef>
              <a:spcAft>
                <a:spcPts val="0"/>
              </a:spcAft>
              <a:buClr>
                <a:schemeClr val="dk1"/>
              </a:buClr>
              <a:buSzPct val="100000"/>
              <a:buNone/>
            </a:pPr>
            <a:r>
              <a:rPr lang="en-US"/>
              <a:t>		combine(DAC(P1),DAC(P2)….DAC(Pk));</a:t>
            </a:r>
            <a:endParaRPr/>
          </a:p>
          <a:p>
            <a:pPr indent="-342900" lvl="0" marL="342900" rtl="0" algn="l">
              <a:lnSpc>
                <a:spcPct val="100000"/>
              </a:lnSpc>
              <a:spcBef>
                <a:spcPts val="448"/>
              </a:spcBef>
              <a:spcAft>
                <a:spcPts val="0"/>
              </a:spcAft>
              <a:buClr>
                <a:schemeClr val="dk1"/>
              </a:buClr>
              <a:buSzPct val="100000"/>
              <a:buNone/>
            </a:pPr>
            <a:r>
              <a:rPr lang="en-US"/>
              <a:t>      }</a:t>
            </a:r>
            <a:endParaRPr/>
          </a:p>
          <a:p>
            <a:pPr indent="-342900" lvl="0" marL="342900" rtl="0" algn="l">
              <a:lnSpc>
                <a:spcPct val="100000"/>
              </a:lnSpc>
              <a:spcBef>
                <a:spcPts val="448"/>
              </a:spcBef>
              <a:spcAft>
                <a:spcPts val="0"/>
              </a:spcAft>
              <a:buClr>
                <a:schemeClr val="dk1"/>
              </a:buClr>
              <a:buSzPct val="100000"/>
              <a:buNone/>
            </a:pPr>
            <a:r>
              <a:rPr lang="en-US"/>
              <a:t>}</a:t>
            </a:r>
            <a:endParaRPr/>
          </a:p>
          <a:p>
            <a:pPr indent="-342900" lvl="0" marL="342900" rtl="0" algn="l">
              <a:lnSpc>
                <a:spcPct val="100000"/>
              </a:lnSpc>
              <a:spcBef>
                <a:spcPts val="448"/>
              </a:spcBef>
              <a:spcAft>
                <a:spcPts val="0"/>
              </a:spcAft>
              <a:buClr>
                <a:schemeClr val="dk1"/>
              </a:buClr>
              <a:buSzPct val="100000"/>
              <a:buNone/>
            </a:pPr>
            <a:r>
              <a:t/>
            </a:r>
            <a:endParaRPr/>
          </a:p>
        </p:txBody>
      </p:sp>
      <p:pic>
        <p:nvPicPr>
          <p:cNvPr id="225" name="Google Shape;225;p31"/>
          <p:cNvPicPr preferRelativeResize="0"/>
          <p:nvPr/>
        </p:nvPicPr>
        <p:blipFill rotWithShape="1">
          <a:blip r:embed="rId3">
            <a:alphaModFix/>
          </a:blip>
          <a:srcRect b="0" l="0" r="0" t="0"/>
          <a:stretch/>
        </p:blipFill>
        <p:spPr>
          <a:xfrm>
            <a:off x="7019925" y="0"/>
            <a:ext cx="2124075" cy="914400"/>
          </a:xfrm>
          <a:prstGeom prst="rect">
            <a:avLst/>
          </a:prstGeom>
          <a:noFill/>
          <a:ln>
            <a:noFill/>
          </a:ln>
        </p:spPr>
      </p:pic>
      <p:sp>
        <p:nvSpPr>
          <p:cNvPr id="226" name="Google Shape;226;p31"/>
          <p:cNvSpPr txBox="1"/>
          <p:nvPr>
            <p:ph idx="10" type="dt"/>
          </p:nvPr>
        </p:nvSpPr>
        <p:spPr>
          <a:xfrm>
            <a:off x="457200" y="6356351"/>
            <a:ext cx="21336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2/26/2021</a:t>
            </a:r>
            <a:endParaRPr/>
          </a:p>
        </p:txBody>
      </p:sp>
      <p:sp>
        <p:nvSpPr>
          <p:cNvPr id="227" name="Google Shape;227;p31"/>
          <p:cNvSpPr txBox="1"/>
          <p:nvPr>
            <p:ph idx="12" type="sldNum"/>
          </p:nvPr>
        </p:nvSpPr>
        <p:spPr>
          <a:xfrm>
            <a:off x="6553200" y="6356351"/>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SLO 1</a:t>
            </a:r>
            <a:endParaRPr/>
          </a:p>
        </p:txBody>
      </p:sp>
      <p:sp>
        <p:nvSpPr>
          <p:cNvPr id="98" name="Google Shape;98;p14"/>
          <p:cNvSpPr txBox="1"/>
          <p:nvPr>
            <p:ph idx="1" type="body"/>
          </p:nvPr>
        </p:nvSpPr>
        <p:spPr>
          <a:xfrm>
            <a:off x="457200" y="1600201"/>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Clr>
                <a:schemeClr val="dk1"/>
              </a:buClr>
              <a:buSzPts val="3200"/>
              <a:buChar char="•"/>
            </a:pPr>
            <a:r>
              <a:rPr lang="en-US"/>
              <a:t>Understand the key concepts of divide and conquer strategy.</a:t>
            </a:r>
            <a:endParaRPr/>
          </a:p>
          <a:p>
            <a:pPr indent="-342900" lvl="0" marL="342900" rtl="0" algn="l">
              <a:lnSpc>
                <a:spcPct val="100000"/>
              </a:lnSpc>
              <a:spcBef>
                <a:spcPts val="640"/>
              </a:spcBef>
              <a:spcAft>
                <a:spcPts val="0"/>
              </a:spcAft>
              <a:buClr>
                <a:schemeClr val="dk1"/>
              </a:buClr>
              <a:buSzPts val="3200"/>
              <a:buChar char="•"/>
            </a:pPr>
            <a:r>
              <a:rPr lang="en-US"/>
              <a:t>Design a solution for Maximum Sub array Problem using divide and conquer strategy.</a:t>
            </a:r>
            <a:endParaRPr/>
          </a:p>
        </p:txBody>
      </p:sp>
      <p:pic>
        <p:nvPicPr>
          <p:cNvPr id="99" name="Google Shape;99;p14"/>
          <p:cNvPicPr preferRelativeResize="0"/>
          <p:nvPr/>
        </p:nvPicPr>
        <p:blipFill rotWithShape="1">
          <a:blip r:embed="rId3">
            <a:alphaModFix/>
          </a:blip>
          <a:srcRect b="0" l="0" r="0" t="0"/>
          <a:stretch/>
        </p:blipFill>
        <p:spPr>
          <a:xfrm>
            <a:off x="7019925" y="0"/>
            <a:ext cx="2124075" cy="914400"/>
          </a:xfrm>
          <a:prstGeom prst="rect">
            <a:avLst/>
          </a:prstGeom>
          <a:noFill/>
          <a:ln>
            <a:noFill/>
          </a:ln>
        </p:spPr>
      </p:pic>
      <p:sp>
        <p:nvSpPr>
          <p:cNvPr id="100" name="Google Shape;100;p14"/>
          <p:cNvSpPr txBox="1"/>
          <p:nvPr>
            <p:ph idx="10" type="dt"/>
          </p:nvPr>
        </p:nvSpPr>
        <p:spPr>
          <a:xfrm>
            <a:off x="457200" y="6356351"/>
            <a:ext cx="21336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2/26/2021</a:t>
            </a:r>
            <a:endParaRPr/>
          </a:p>
        </p:txBody>
      </p:sp>
      <p:sp>
        <p:nvSpPr>
          <p:cNvPr id="101" name="Google Shape;101;p14"/>
          <p:cNvSpPr txBox="1"/>
          <p:nvPr>
            <p:ph idx="12" type="sldNum"/>
          </p:nvPr>
        </p:nvSpPr>
        <p:spPr>
          <a:xfrm>
            <a:off x="6553200" y="6356351"/>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32"/>
          <p:cNvSpPr txBox="1"/>
          <p:nvPr>
            <p:ph type="title"/>
          </p:nvPr>
        </p:nvSpPr>
        <p:spPr>
          <a:xfrm>
            <a:off x="228600" y="274638"/>
            <a:ext cx="685800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3600"/>
              <a:buFont typeface="Calibri"/>
              <a:buNone/>
            </a:pPr>
            <a:r>
              <a:rPr lang="en-US" sz="3600"/>
              <a:t>General relation expressing Time Complexity of DaC Algorithms</a:t>
            </a:r>
            <a:endParaRPr sz="3600"/>
          </a:p>
        </p:txBody>
      </p:sp>
      <p:sp>
        <p:nvSpPr>
          <p:cNvPr id="233" name="Google Shape;233;p32"/>
          <p:cNvSpPr txBox="1"/>
          <p:nvPr>
            <p:ph idx="1" type="body"/>
          </p:nvPr>
        </p:nvSpPr>
        <p:spPr>
          <a:xfrm>
            <a:off x="457200" y="1600201"/>
            <a:ext cx="8229600" cy="4525963"/>
          </a:xfrm>
          <a:prstGeom prst="rect">
            <a:avLst/>
          </a:prstGeom>
          <a:noFill/>
          <a:ln>
            <a:noFill/>
          </a:ln>
        </p:spPr>
        <p:txBody>
          <a:bodyPr anchorCtr="0" anchor="t" bIns="45700" lIns="91425" spcFirstLastPara="1" rIns="91425" wrap="square" tIns="45700">
            <a:normAutofit fontScale="55000" lnSpcReduction="20000"/>
          </a:bodyPr>
          <a:lstStyle/>
          <a:p>
            <a:pPr indent="-231140" lvl="0" marL="342900" rtl="0" algn="l">
              <a:lnSpc>
                <a:spcPct val="100000"/>
              </a:lnSpc>
              <a:spcBef>
                <a:spcPts val="0"/>
              </a:spcBef>
              <a:spcAft>
                <a:spcPts val="0"/>
              </a:spcAft>
              <a:buClr>
                <a:schemeClr val="dk1"/>
              </a:buClr>
              <a:buSzPct val="100000"/>
              <a:buNone/>
            </a:pPr>
            <a:r>
              <a:t/>
            </a:r>
            <a:endParaRPr/>
          </a:p>
          <a:p>
            <a:pPr indent="-231140" lvl="0" marL="342900" rtl="0" algn="l">
              <a:lnSpc>
                <a:spcPct val="100000"/>
              </a:lnSpc>
              <a:spcBef>
                <a:spcPts val="352"/>
              </a:spcBef>
              <a:spcAft>
                <a:spcPts val="0"/>
              </a:spcAft>
              <a:buClr>
                <a:schemeClr val="dk1"/>
              </a:buClr>
              <a:buSzPct val="100000"/>
              <a:buNone/>
            </a:pPr>
            <a:r>
              <a:t/>
            </a:r>
            <a:endParaRPr/>
          </a:p>
          <a:p>
            <a:pPr indent="-231140" lvl="0" marL="342900" rtl="0" algn="l">
              <a:lnSpc>
                <a:spcPct val="100000"/>
              </a:lnSpc>
              <a:spcBef>
                <a:spcPts val="352"/>
              </a:spcBef>
              <a:spcAft>
                <a:spcPts val="0"/>
              </a:spcAft>
              <a:buClr>
                <a:schemeClr val="dk1"/>
              </a:buClr>
              <a:buSzPct val="100000"/>
              <a:buNone/>
            </a:pPr>
            <a:r>
              <a:t/>
            </a:r>
            <a:endParaRPr/>
          </a:p>
          <a:p>
            <a:pPr indent="-231140" lvl="0" marL="342900" rtl="0" algn="l">
              <a:lnSpc>
                <a:spcPct val="100000"/>
              </a:lnSpc>
              <a:spcBef>
                <a:spcPts val="352"/>
              </a:spcBef>
              <a:spcAft>
                <a:spcPts val="0"/>
              </a:spcAft>
              <a:buClr>
                <a:schemeClr val="dk1"/>
              </a:buClr>
              <a:buSzPct val="100000"/>
              <a:buNone/>
            </a:pPr>
            <a:r>
              <a:t/>
            </a:r>
            <a:endParaRPr/>
          </a:p>
          <a:p>
            <a:pPr indent="-231140" lvl="0" marL="342900" rtl="0" algn="l">
              <a:lnSpc>
                <a:spcPct val="100000"/>
              </a:lnSpc>
              <a:spcBef>
                <a:spcPts val="352"/>
              </a:spcBef>
              <a:spcAft>
                <a:spcPts val="0"/>
              </a:spcAft>
              <a:buClr>
                <a:schemeClr val="dk1"/>
              </a:buClr>
              <a:buSzPct val="100000"/>
              <a:buNone/>
            </a:pPr>
            <a:r>
              <a:t/>
            </a:r>
            <a:endParaRPr/>
          </a:p>
          <a:p>
            <a:pPr indent="-342900" lvl="0" marL="342900" rtl="0" algn="just">
              <a:lnSpc>
                <a:spcPct val="170000"/>
              </a:lnSpc>
              <a:spcBef>
                <a:spcPts val="352"/>
              </a:spcBef>
              <a:spcAft>
                <a:spcPts val="0"/>
              </a:spcAft>
              <a:buClr>
                <a:schemeClr val="dk1"/>
              </a:buClr>
              <a:buSzPct val="100000"/>
              <a:buChar char="•"/>
            </a:pPr>
            <a:r>
              <a:rPr lang="en-US"/>
              <a:t>T(n) is the time for DAndC on any input of size n and </a:t>
            </a:r>
            <a:endParaRPr/>
          </a:p>
          <a:p>
            <a:pPr indent="-342900" lvl="0" marL="342900" rtl="0" algn="just">
              <a:lnSpc>
                <a:spcPct val="170000"/>
              </a:lnSpc>
              <a:spcBef>
                <a:spcPts val="352"/>
              </a:spcBef>
              <a:spcAft>
                <a:spcPts val="0"/>
              </a:spcAft>
              <a:buClr>
                <a:schemeClr val="dk1"/>
              </a:buClr>
              <a:buSzPct val="100000"/>
              <a:buChar char="•"/>
            </a:pPr>
            <a:r>
              <a:rPr lang="en-US"/>
              <a:t>g(n) is the time to compute the answer directly for small inputs. </a:t>
            </a:r>
            <a:endParaRPr/>
          </a:p>
          <a:p>
            <a:pPr indent="-342900" lvl="0" marL="342900" rtl="0" algn="just">
              <a:lnSpc>
                <a:spcPct val="170000"/>
              </a:lnSpc>
              <a:spcBef>
                <a:spcPts val="352"/>
              </a:spcBef>
              <a:spcAft>
                <a:spcPts val="0"/>
              </a:spcAft>
              <a:buClr>
                <a:schemeClr val="dk1"/>
              </a:buClr>
              <a:buSzPct val="100000"/>
              <a:buChar char="•"/>
            </a:pPr>
            <a:r>
              <a:rPr lang="en-US"/>
              <a:t>The function f(n) is the time for dividing P and combining the solutions to sub problems. </a:t>
            </a:r>
            <a:endParaRPr/>
          </a:p>
          <a:p>
            <a:pPr indent="-342900" lvl="0" marL="342900" rtl="0" algn="just">
              <a:lnSpc>
                <a:spcPct val="170000"/>
              </a:lnSpc>
              <a:spcBef>
                <a:spcPts val="352"/>
              </a:spcBef>
              <a:spcAft>
                <a:spcPts val="0"/>
              </a:spcAft>
              <a:buClr>
                <a:schemeClr val="dk1"/>
              </a:buClr>
              <a:buSzPct val="100000"/>
              <a:buChar char="•"/>
            </a:pPr>
            <a:r>
              <a:rPr lang="en-US"/>
              <a:t>For divide and-conquer-based algorithms that produce sub problems of the same type as the original problem, it is very natural to first describe such algorithms using recursion.</a:t>
            </a:r>
            <a:endParaRPr/>
          </a:p>
        </p:txBody>
      </p:sp>
      <p:pic>
        <p:nvPicPr>
          <p:cNvPr id="234" name="Google Shape;234;p32"/>
          <p:cNvPicPr preferRelativeResize="0"/>
          <p:nvPr/>
        </p:nvPicPr>
        <p:blipFill rotWithShape="1">
          <a:blip r:embed="rId3">
            <a:alphaModFix/>
          </a:blip>
          <a:srcRect b="0" l="0" r="0" t="0"/>
          <a:stretch/>
        </p:blipFill>
        <p:spPr>
          <a:xfrm>
            <a:off x="838200" y="1447801"/>
            <a:ext cx="7387507" cy="1614488"/>
          </a:xfrm>
          <a:prstGeom prst="rect">
            <a:avLst/>
          </a:prstGeom>
          <a:noFill/>
          <a:ln>
            <a:noFill/>
          </a:ln>
        </p:spPr>
      </p:pic>
      <p:pic>
        <p:nvPicPr>
          <p:cNvPr id="235" name="Google Shape;235;p32"/>
          <p:cNvPicPr preferRelativeResize="0"/>
          <p:nvPr/>
        </p:nvPicPr>
        <p:blipFill rotWithShape="1">
          <a:blip r:embed="rId4">
            <a:alphaModFix/>
          </a:blip>
          <a:srcRect b="0" l="0" r="0" t="0"/>
          <a:stretch/>
        </p:blipFill>
        <p:spPr>
          <a:xfrm>
            <a:off x="7019925" y="0"/>
            <a:ext cx="2124075" cy="914400"/>
          </a:xfrm>
          <a:prstGeom prst="rect">
            <a:avLst/>
          </a:prstGeom>
          <a:noFill/>
          <a:ln>
            <a:noFill/>
          </a:ln>
        </p:spPr>
      </p:pic>
      <p:sp>
        <p:nvSpPr>
          <p:cNvPr id="236" name="Google Shape;236;p32"/>
          <p:cNvSpPr txBox="1"/>
          <p:nvPr>
            <p:ph idx="10" type="dt"/>
          </p:nvPr>
        </p:nvSpPr>
        <p:spPr>
          <a:xfrm>
            <a:off x="457200" y="6356351"/>
            <a:ext cx="21336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2/26/2021</a:t>
            </a:r>
            <a:endParaRPr/>
          </a:p>
        </p:txBody>
      </p:sp>
      <p:sp>
        <p:nvSpPr>
          <p:cNvPr id="237" name="Google Shape;237;p32"/>
          <p:cNvSpPr txBox="1"/>
          <p:nvPr>
            <p:ph idx="12" type="sldNum"/>
          </p:nvPr>
        </p:nvSpPr>
        <p:spPr>
          <a:xfrm>
            <a:off x="6553200" y="6356351"/>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33"/>
          <p:cNvSpPr txBox="1"/>
          <p:nvPr>
            <p:ph type="title"/>
          </p:nvPr>
        </p:nvSpPr>
        <p:spPr>
          <a:xfrm>
            <a:off x="457200" y="274638"/>
            <a:ext cx="655320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3600"/>
              <a:buFont typeface="Calibri"/>
              <a:buNone/>
            </a:pPr>
            <a:r>
              <a:rPr lang="en-US" sz="3600"/>
              <a:t>General relation expressing Time Complexity of DaC Algorithms</a:t>
            </a:r>
            <a:endParaRPr sz="3600"/>
          </a:p>
        </p:txBody>
      </p:sp>
      <p:pic>
        <p:nvPicPr>
          <p:cNvPr id="243" name="Google Shape;243;p33"/>
          <p:cNvPicPr preferRelativeResize="0"/>
          <p:nvPr/>
        </p:nvPicPr>
        <p:blipFill rotWithShape="1">
          <a:blip r:embed="rId3">
            <a:alphaModFix/>
          </a:blip>
          <a:srcRect b="0" l="0" r="0" t="0"/>
          <a:stretch/>
        </p:blipFill>
        <p:spPr>
          <a:xfrm>
            <a:off x="457200" y="2438400"/>
            <a:ext cx="7954944" cy="1447800"/>
          </a:xfrm>
          <a:prstGeom prst="rect">
            <a:avLst/>
          </a:prstGeom>
          <a:noFill/>
          <a:ln>
            <a:noFill/>
          </a:ln>
        </p:spPr>
      </p:pic>
      <p:pic>
        <p:nvPicPr>
          <p:cNvPr id="244" name="Google Shape;244;p33"/>
          <p:cNvPicPr preferRelativeResize="0"/>
          <p:nvPr>
            <p:ph idx="1" type="body"/>
          </p:nvPr>
        </p:nvPicPr>
        <p:blipFill rotWithShape="1">
          <a:blip r:embed="rId4">
            <a:alphaModFix/>
          </a:blip>
          <a:srcRect b="0" l="0" r="0" t="0"/>
          <a:stretch/>
        </p:blipFill>
        <p:spPr>
          <a:xfrm>
            <a:off x="685800" y="4267200"/>
            <a:ext cx="8101259" cy="609600"/>
          </a:xfrm>
          <a:prstGeom prst="rect">
            <a:avLst/>
          </a:prstGeom>
          <a:noFill/>
          <a:ln>
            <a:noFill/>
          </a:ln>
        </p:spPr>
      </p:pic>
      <p:pic>
        <p:nvPicPr>
          <p:cNvPr id="245" name="Google Shape;245;p33"/>
          <p:cNvPicPr preferRelativeResize="0"/>
          <p:nvPr/>
        </p:nvPicPr>
        <p:blipFill rotWithShape="1">
          <a:blip r:embed="rId5">
            <a:alphaModFix/>
          </a:blip>
          <a:srcRect b="0" l="0" r="0" t="0"/>
          <a:stretch/>
        </p:blipFill>
        <p:spPr>
          <a:xfrm>
            <a:off x="7019925" y="0"/>
            <a:ext cx="2124075" cy="914400"/>
          </a:xfrm>
          <a:prstGeom prst="rect">
            <a:avLst/>
          </a:prstGeom>
          <a:noFill/>
          <a:ln>
            <a:noFill/>
          </a:ln>
        </p:spPr>
      </p:pic>
      <p:sp>
        <p:nvSpPr>
          <p:cNvPr id="246" name="Google Shape;246;p33"/>
          <p:cNvSpPr txBox="1"/>
          <p:nvPr>
            <p:ph idx="10" type="dt"/>
          </p:nvPr>
        </p:nvSpPr>
        <p:spPr>
          <a:xfrm>
            <a:off x="457200" y="6356351"/>
            <a:ext cx="21336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2/26/2021</a:t>
            </a:r>
            <a:endParaRPr/>
          </a:p>
        </p:txBody>
      </p:sp>
      <p:sp>
        <p:nvSpPr>
          <p:cNvPr id="247" name="Google Shape;247;p33"/>
          <p:cNvSpPr txBox="1"/>
          <p:nvPr>
            <p:ph idx="12" type="sldNum"/>
          </p:nvPr>
        </p:nvSpPr>
        <p:spPr>
          <a:xfrm>
            <a:off x="6553200" y="6356351"/>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Applications</a:t>
            </a:r>
            <a:endParaRPr/>
          </a:p>
        </p:txBody>
      </p:sp>
      <p:sp>
        <p:nvSpPr>
          <p:cNvPr id="253" name="Google Shape;253;p34"/>
          <p:cNvSpPr txBox="1"/>
          <p:nvPr>
            <p:ph idx="1" type="body"/>
          </p:nvPr>
        </p:nvSpPr>
        <p:spPr>
          <a:xfrm>
            <a:off x="457200" y="1600201"/>
            <a:ext cx="8229600" cy="4525963"/>
          </a:xfrm>
          <a:prstGeom prst="rect">
            <a:avLst/>
          </a:prstGeom>
          <a:noFill/>
          <a:ln>
            <a:noFill/>
          </a:ln>
        </p:spPr>
        <p:txBody>
          <a:bodyPr anchorCtr="0" anchor="t" bIns="45700" lIns="91425" spcFirstLastPara="1" rIns="91425" wrap="square" tIns="45700">
            <a:normAutofit lnSpcReduction="10000"/>
          </a:bodyPr>
          <a:lstStyle/>
          <a:p>
            <a:pPr indent="-342900" lvl="0" marL="342900" rtl="0" algn="l">
              <a:lnSpc>
                <a:spcPct val="100000"/>
              </a:lnSpc>
              <a:spcBef>
                <a:spcPts val="0"/>
              </a:spcBef>
              <a:spcAft>
                <a:spcPts val="0"/>
              </a:spcAft>
              <a:buClr>
                <a:schemeClr val="dk1"/>
              </a:buClr>
              <a:buSzPts val="3200"/>
              <a:buChar char="•"/>
            </a:pPr>
            <a:r>
              <a:rPr lang="en-US"/>
              <a:t>Maximum subarray Problem</a:t>
            </a:r>
            <a:endParaRPr/>
          </a:p>
          <a:p>
            <a:pPr indent="-342900" lvl="0" marL="342900" rtl="0" algn="l">
              <a:lnSpc>
                <a:spcPct val="100000"/>
              </a:lnSpc>
              <a:spcBef>
                <a:spcPts val="640"/>
              </a:spcBef>
              <a:spcAft>
                <a:spcPts val="0"/>
              </a:spcAft>
              <a:buClr>
                <a:schemeClr val="dk1"/>
              </a:buClr>
              <a:buSzPts val="3200"/>
              <a:buChar char="•"/>
            </a:pPr>
            <a:r>
              <a:rPr lang="en-US"/>
              <a:t>Binary Search</a:t>
            </a:r>
            <a:endParaRPr/>
          </a:p>
          <a:p>
            <a:pPr indent="-342900" lvl="0" marL="342900" rtl="0" algn="l">
              <a:lnSpc>
                <a:spcPct val="100000"/>
              </a:lnSpc>
              <a:spcBef>
                <a:spcPts val="640"/>
              </a:spcBef>
              <a:spcAft>
                <a:spcPts val="0"/>
              </a:spcAft>
              <a:buClr>
                <a:schemeClr val="dk1"/>
              </a:buClr>
              <a:buSzPts val="3200"/>
              <a:buChar char="•"/>
            </a:pPr>
            <a:r>
              <a:rPr lang="en-US"/>
              <a:t>Merge Sort</a:t>
            </a:r>
            <a:endParaRPr/>
          </a:p>
          <a:p>
            <a:pPr indent="-342900" lvl="0" marL="342900" rtl="0" algn="l">
              <a:lnSpc>
                <a:spcPct val="100000"/>
              </a:lnSpc>
              <a:spcBef>
                <a:spcPts val="640"/>
              </a:spcBef>
              <a:spcAft>
                <a:spcPts val="0"/>
              </a:spcAft>
              <a:buClr>
                <a:schemeClr val="dk1"/>
              </a:buClr>
              <a:buSzPts val="3200"/>
              <a:buChar char="•"/>
            </a:pPr>
            <a:r>
              <a:rPr lang="en-US"/>
              <a:t>Quick Sort</a:t>
            </a:r>
            <a:endParaRPr/>
          </a:p>
          <a:p>
            <a:pPr indent="-342900" lvl="0" marL="342900" rtl="0" algn="l">
              <a:lnSpc>
                <a:spcPct val="100000"/>
              </a:lnSpc>
              <a:spcBef>
                <a:spcPts val="640"/>
              </a:spcBef>
              <a:spcAft>
                <a:spcPts val="0"/>
              </a:spcAft>
              <a:buClr>
                <a:schemeClr val="dk1"/>
              </a:buClr>
              <a:buSzPts val="3200"/>
              <a:buChar char="•"/>
            </a:pPr>
            <a:r>
              <a:rPr lang="en-US"/>
              <a:t>Strassen's Matrix multiplication</a:t>
            </a:r>
            <a:endParaRPr/>
          </a:p>
          <a:p>
            <a:pPr indent="-342900" lvl="0" marL="342900" rtl="0" algn="l">
              <a:lnSpc>
                <a:spcPct val="100000"/>
              </a:lnSpc>
              <a:spcBef>
                <a:spcPts val="640"/>
              </a:spcBef>
              <a:spcAft>
                <a:spcPts val="0"/>
              </a:spcAft>
              <a:buClr>
                <a:schemeClr val="dk1"/>
              </a:buClr>
              <a:buSzPts val="3200"/>
              <a:buChar char="•"/>
            </a:pPr>
            <a:r>
              <a:rPr lang="en-US"/>
              <a:t>Largest sub-array sum</a:t>
            </a:r>
            <a:endParaRPr/>
          </a:p>
          <a:p>
            <a:pPr indent="-342900" lvl="0" marL="342900" rtl="0" algn="l">
              <a:lnSpc>
                <a:spcPct val="100000"/>
              </a:lnSpc>
              <a:spcBef>
                <a:spcPts val="640"/>
              </a:spcBef>
              <a:spcAft>
                <a:spcPts val="0"/>
              </a:spcAft>
              <a:buClr>
                <a:schemeClr val="dk1"/>
              </a:buClr>
              <a:buSzPts val="3200"/>
              <a:buChar char="•"/>
            </a:pPr>
            <a:r>
              <a:rPr lang="en-US"/>
              <a:t>Finding closest pair problem</a:t>
            </a:r>
            <a:endParaRPr/>
          </a:p>
          <a:p>
            <a:pPr indent="-342900" lvl="0" marL="342900" rtl="0" algn="l">
              <a:lnSpc>
                <a:spcPct val="100000"/>
              </a:lnSpc>
              <a:spcBef>
                <a:spcPts val="640"/>
              </a:spcBef>
              <a:spcAft>
                <a:spcPts val="0"/>
              </a:spcAft>
              <a:buClr>
                <a:schemeClr val="dk1"/>
              </a:buClr>
              <a:buSzPts val="3200"/>
              <a:buChar char="•"/>
            </a:pPr>
            <a:r>
              <a:rPr lang="en-US"/>
              <a:t>Convex Hull problem</a:t>
            </a:r>
            <a:endParaRPr/>
          </a:p>
        </p:txBody>
      </p:sp>
      <p:pic>
        <p:nvPicPr>
          <p:cNvPr id="254" name="Google Shape;254;p34"/>
          <p:cNvPicPr preferRelativeResize="0"/>
          <p:nvPr/>
        </p:nvPicPr>
        <p:blipFill rotWithShape="1">
          <a:blip r:embed="rId3">
            <a:alphaModFix/>
          </a:blip>
          <a:srcRect b="0" l="0" r="0" t="0"/>
          <a:stretch/>
        </p:blipFill>
        <p:spPr>
          <a:xfrm>
            <a:off x="7019925" y="0"/>
            <a:ext cx="2124075" cy="914400"/>
          </a:xfrm>
          <a:prstGeom prst="rect">
            <a:avLst/>
          </a:prstGeom>
          <a:noFill/>
          <a:ln>
            <a:noFill/>
          </a:ln>
        </p:spPr>
      </p:pic>
      <p:sp>
        <p:nvSpPr>
          <p:cNvPr id="255" name="Google Shape;255;p34"/>
          <p:cNvSpPr txBox="1"/>
          <p:nvPr>
            <p:ph idx="10" type="dt"/>
          </p:nvPr>
        </p:nvSpPr>
        <p:spPr>
          <a:xfrm>
            <a:off x="457200" y="6356351"/>
            <a:ext cx="21336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2/26/2021</a:t>
            </a:r>
            <a:endParaRPr/>
          </a:p>
        </p:txBody>
      </p:sp>
      <p:sp>
        <p:nvSpPr>
          <p:cNvPr id="256" name="Google Shape;256;p34"/>
          <p:cNvSpPr txBox="1"/>
          <p:nvPr>
            <p:ph idx="12" type="sldNum"/>
          </p:nvPr>
        </p:nvSpPr>
        <p:spPr>
          <a:xfrm>
            <a:off x="6553200" y="6356351"/>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pic>
        <p:nvPicPr>
          <p:cNvPr id="261" name="Google Shape;261;p35"/>
          <p:cNvPicPr preferRelativeResize="0"/>
          <p:nvPr/>
        </p:nvPicPr>
        <p:blipFill rotWithShape="1">
          <a:blip r:embed="rId3">
            <a:alphaModFix/>
          </a:blip>
          <a:srcRect b="0" l="0" r="0" t="0"/>
          <a:stretch/>
        </p:blipFill>
        <p:spPr>
          <a:xfrm>
            <a:off x="7550944" y="0"/>
            <a:ext cx="1593056" cy="914400"/>
          </a:xfrm>
          <a:prstGeom prst="rect">
            <a:avLst/>
          </a:prstGeom>
          <a:noFill/>
          <a:ln>
            <a:noFill/>
          </a:ln>
        </p:spPr>
      </p:pic>
      <p:sp>
        <p:nvSpPr>
          <p:cNvPr id="262" name="Google Shape;262;p35"/>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888888"/>
              </a:buClr>
              <a:buSzPts val="1200"/>
              <a:buFont typeface="Calibri"/>
              <a:buNone/>
            </a:pPr>
            <a:fld id="{00000000-1234-1234-1234-123412341234}" type="slidenum">
              <a:rPr lang="en-US"/>
              <a:t>‹#›</a:t>
            </a:fld>
            <a:endParaRPr/>
          </a:p>
        </p:txBody>
      </p:sp>
      <p:sp>
        <p:nvSpPr>
          <p:cNvPr id="263" name="Google Shape;263;p35"/>
          <p:cNvSpPr/>
          <p:nvPr/>
        </p:nvSpPr>
        <p:spPr>
          <a:xfrm>
            <a:off x="381000" y="624738"/>
            <a:ext cx="7620000" cy="5707460"/>
          </a:xfrm>
          <a:prstGeom prst="rect">
            <a:avLst/>
          </a:prstGeom>
          <a:noFill/>
          <a:ln>
            <a:noFill/>
          </a:ln>
        </p:spPr>
        <p:txBody>
          <a:bodyPr anchorCtr="0" anchor="t" bIns="45700" lIns="91425" spcFirstLastPara="1" rIns="91425" wrap="square" tIns="45700">
            <a:noAutofit/>
          </a:bodyPr>
          <a:lstStyle/>
          <a:p>
            <a:pPr indent="0" lvl="0" marL="0" marR="0" rtl="0" algn="just">
              <a:lnSpc>
                <a:spcPct val="107000"/>
              </a:lnSpc>
              <a:spcBef>
                <a:spcPts val="0"/>
              </a:spcBef>
              <a:spcAft>
                <a:spcPts val="0"/>
              </a:spcAft>
              <a:buClr>
                <a:schemeClr val="dk1"/>
              </a:buClr>
              <a:buSzPts val="2000"/>
              <a:buFont typeface="Arial"/>
              <a:buNone/>
            </a:pPr>
            <a:r>
              <a:rPr b="0" i="0" lang="en-US" sz="2000" u="none" cap="none" strike="noStrike">
                <a:solidFill>
                  <a:schemeClr val="dk1"/>
                </a:solidFill>
                <a:latin typeface="Arial"/>
                <a:ea typeface="Arial"/>
                <a:cs typeface="Arial"/>
                <a:sym typeface="Arial"/>
              </a:rPr>
              <a:t>The following are some standard algorithms that follows Divide and Conquer algorithm.  </a:t>
            </a:r>
            <a:endParaRPr b="0" i="0" sz="2000" u="none" cap="none" strike="noStrike">
              <a:solidFill>
                <a:schemeClr val="dk1"/>
              </a:solidFill>
              <a:latin typeface="Calibri"/>
              <a:ea typeface="Calibri"/>
              <a:cs typeface="Calibri"/>
              <a:sym typeface="Calibri"/>
            </a:endParaRPr>
          </a:p>
          <a:p>
            <a:pPr indent="-342900" lvl="0" marL="342900" marR="0" rtl="0" algn="just">
              <a:lnSpc>
                <a:spcPct val="107000"/>
              </a:lnSpc>
              <a:spcBef>
                <a:spcPts val="750"/>
              </a:spcBef>
              <a:spcAft>
                <a:spcPts val="0"/>
              </a:spcAft>
              <a:buClr>
                <a:schemeClr val="hlink"/>
              </a:buClr>
              <a:buSzPts val="2000"/>
              <a:buFont typeface="Arial"/>
              <a:buNone/>
            </a:pPr>
            <a:r>
              <a:rPr b="0" i="0" lang="en-US" sz="2000" u="sng" cap="none" strike="noStrike">
                <a:solidFill>
                  <a:schemeClr val="hlink"/>
                </a:solidFill>
                <a:latin typeface="Arial"/>
                <a:ea typeface="Arial"/>
                <a:cs typeface="Arial"/>
                <a:sym typeface="Arial"/>
                <a:hlinkClick r:id="rId4"/>
              </a:rPr>
              <a:t>1.Binary Search</a:t>
            </a:r>
            <a:r>
              <a:rPr b="0" i="0" lang="en-US" sz="2000" u="none" cap="none" strike="noStrike">
                <a:solidFill>
                  <a:schemeClr val="dk1"/>
                </a:solidFill>
                <a:latin typeface="Arial"/>
                <a:ea typeface="Arial"/>
                <a:cs typeface="Arial"/>
                <a:sym typeface="Arial"/>
              </a:rPr>
              <a:t> is a searching algorithm. In each step, the algorithm compares the input element x with the value of the middle element in array. If the values match, return the index of the middle. Otherwise, if x is less than the middle element, then the algorithm recurs for left side of the middle element, else recurs for the right side of the middle element.</a:t>
            </a:r>
            <a:endParaRPr b="0" i="0" sz="1400" u="none" cap="none" strike="noStrike">
              <a:solidFill>
                <a:srgbClr val="000000"/>
              </a:solidFill>
              <a:latin typeface="Arial"/>
              <a:ea typeface="Arial"/>
              <a:cs typeface="Arial"/>
              <a:sym typeface="Arial"/>
            </a:endParaRPr>
          </a:p>
          <a:p>
            <a:pPr indent="-342900" lvl="0" marL="342900" marR="0" rtl="0" algn="just">
              <a:lnSpc>
                <a:spcPct val="107000"/>
              </a:lnSpc>
              <a:spcBef>
                <a:spcPts val="750"/>
              </a:spcBef>
              <a:spcAft>
                <a:spcPts val="0"/>
              </a:spcAft>
              <a:buClr>
                <a:schemeClr val="dk1"/>
              </a:buClr>
              <a:buSzPts val="2000"/>
              <a:buFont typeface="Calibri"/>
              <a:buNone/>
            </a:pPr>
            <a:r>
              <a:t/>
            </a:r>
            <a:endParaRPr b="0" i="0" sz="2000" u="none" cap="none" strike="noStrike">
              <a:solidFill>
                <a:schemeClr val="dk1"/>
              </a:solidFill>
              <a:latin typeface="Calibri"/>
              <a:ea typeface="Calibri"/>
              <a:cs typeface="Calibri"/>
              <a:sym typeface="Calibri"/>
            </a:endParaRPr>
          </a:p>
          <a:p>
            <a:pPr indent="-342900" lvl="0" marL="342900" marR="0" rtl="0" algn="just">
              <a:lnSpc>
                <a:spcPct val="107000"/>
              </a:lnSpc>
              <a:spcBef>
                <a:spcPts val="0"/>
              </a:spcBef>
              <a:spcAft>
                <a:spcPts val="0"/>
              </a:spcAft>
              <a:buClr>
                <a:schemeClr val="hlink"/>
              </a:buClr>
              <a:buSzPts val="2000"/>
              <a:buFont typeface="Arial"/>
              <a:buNone/>
            </a:pPr>
            <a:r>
              <a:rPr b="0" i="0" lang="en-US" sz="2000" u="sng" cap="none" strike="noStrike">
                <a:solidFill>
                  <a:schemeClr val="hlink"/>
                </a:solidFill>
                <a:latin typeface="Arial"/>
                <a:ea typeface="Arial"/>
                <a:cs typeface="Arial"/>
                <a:sym typeface="Arial"/>
                <a:hlinkClick r:id="rId5"/>
              </a:rPr>
              <a:t>2.Quicksort</a:t>
            </a:r>
            <a:r>
              <a:rPr b="0" i="0" lang="en-US" sz="2000" u="none" cap="none" strike="noStrike">
                <a:solidFill>
                  <a:schemeClr val="dk1"/>
                </a:solidFill>
                <a:latin typeface="Arial"/>
                <a:ea typeface="Arial"/>
                <a:cs typeface="Arial"/>
                <a:sym typeface="Arial"/>
              </a:rPr>
              <a:t> is a sorting algorithm. The algorithm picks a pivot element, rearranges the array elements in such a way that all elements smaller than the picked pivot element move to left side of pivot, and all greater elements move to right side. Finally, the algorithm recursively sorts the subarrays on left and right of pivot element.</a:t>
            </a:r>
            <a:endParaRPr b="0" i="0" sz="2000" u="none" cap="none" strike="noStrike">
              <a:solidFill>
                <a:schemeClr val="dk1"/>
              </a:solidFill>
              <a:latin typeface="Calibri"/>
              <a:ea typeface="Calibri"/>
              <a:cs typeface="Calibri"/>
              <a:sym typeface="Calibri"/>
            </a:endParaRPr>
          </a:p>
        </p:txBody>
      </p:sp>
      <p:sp>
        <p:nvSpPr>
          <p:cNvPr id="264" name="Google Shape;264;p35"/>
          <p:cNvSpPr txBox="1"/>
          <p:nvPr>
            <p:ph idx="10" type="dt"/>
          </p:nvPr>
        </p:nvSpPr>
        <p:spPr>
          <a:xfrm>
            <a:off x="457200" y="6356351"/>
            <a:ext cx="21336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2/26/2021</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pic>
        <p:nvPicPr>
          <p:cNvPr id="269" name="Google Shape;269;p36"/>
          <p:cNvPicPr preferRelativeResize="0"/>
          <p:nvPr/>
        </p:nvPicPr>
        <p:blipFill rotWithShape="1">
          <a:blip r:embed="rId3">
            <a:alphaModFix/>
          </a:blip>
          <a:srcRect b="0" l="0" r="0" t="0"/>
          <a:stretch/>
        </p:blipFill>
        <p:spPr>
          <a:xfrm>
            <a:off x="7550944" y="0"/>
            <a:ext cx="1593056" cy="914400"/>
          </a:xfrm>
          <a:prstGeom prst="rect">
            <a:avLst/>
          </a:prstGeom>
          <a:noFill/>
          <a:ln>
            <a:noFill/>
          </a:ln>
        </p:spPr>
      </p:pic>
      <p:sp>
        <p:nvSpPr>
          <p:cNvPr id="270" name="Google Shape;270;p36"/>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888888"/>
              </a:buClr>
              <a:buSzPts val="1200"/>
              <a:buFont typeface="Calibri"/>
              <a:buNone/>
            </a:pPr>
            <a:fld id="{00000000-1234-1234-1234-123412341234}" type="slidenum">
              <a:rPr lang="en-US"/>
              <a:t>‹#›</a:t>
            </a:fld>
            <a:endParaRPr/>
          </a:p>
        </p:txBody>
      </p:sp>
      <p:sp>
        <p:nvSpPr>
          <p:cNvPr id="271" name="Google Shape;271;p36"/>
          <p:cNvSpPr/>
          <p:nvPr/>
        </p:nvSpPr>
        <p:spPr>
          <a:xfrm>
            <a:off x="914400" y="1143000"/>
            <a:ext cx="6700938" cy="4834400"/>
          </a:xfrm>
          <a:prstGeom prst="rect">
            <a:avLst/>
          </a:prstGeom>
          <a:noFill/>
          <a:ln>
            <a:noFill/>
          </a:ln>
        </p:spPr>
        <p:txBody>
          <a:bodyPr anchorCtr="0" anchor="t" bIns="45700" lIns="91425" spcFirstLastPara="1" rIns="91425" wrap="square" tIns="45700">
            <a:noAutofit/>
          </a:bodyPr>
          <a:lstStyle/>
          <a:p>
            <a:pPr indent="-342900" lvl="0" marL="342900" marR="0" rtl="0" algn="just">
              <a:lnSpc>
                <a:spcPct val="107000"/>
              </a:lnSpc>
              <a:spcBef>
                <a:spcPts val="0"/>
              </a:spcBef>
              <a:spcAft>
                <a:spcPts val="0"/>
              </a:spcAft>
              <a:buClr>
                <a:schemeClr val="hlink"/>
              </a:buClr>
              <a:buSzPts val="2000"/>
              <a:buFont typeface="Arial"/>
              <a:buNone/>
            </a:pPr>
            <a:r>
              <a:rPr b="1" i="0" lang="en-US" sz="2000" u="sng" cap="none" strike="noStrike">
                <a:solidFill>
                  <a:schemeClr val="hlink"/>
                </a:solidFill>
                <a:latin typeface="Arial"/>
                <a:ea typeface="Arial"/>
                <a:cs typeface="Arial"/>
                <a:sym typeface="Arial"/>
                <a:hlinkClick r:id="rId4"/>
              </a:rPr>
              <a:t>3.Merge Sort</a:t>
            </a:r>
            <a:r>
              <a:rPr b="0" i="0" lang="en-US" sz="2000" u="none" cap="none" strike="noStrike">
                <a:solidFill>
                  <a:schemeClr val="dk1"/>
                </a:solidFill>
                <a:latin typeface="Arial"/>
                <a:ea typeface="Arial"/>
                <a:cs typeface="Arial"/>
                <a:sym typeface="Arial"/>
              </a:rPr>
              <a:t> is also a sorting algorithm. The algorithm divides the array in two halves, recursively sorts them and finally merges the two sorted halves.</a:t>
            </a:r>
            <a:endParaRPr b="0" i="0" sz="1400" u="none" cap="none" strike="noStrike">
              <a:solidFill>
                <a:srgbClr val="000000"/>
              </a:solidFill>
              <a:latin typeface="Arial"/>
              <a:ea typeface="Arial"/>
              <a:cs typeface="Arial"/>
              <a:sym typeface="Arial"/>
            </a:endParaRPr>
          </a:p>
          <a:p>
            <a:pPr indent="-342900" lvl="0" marL="342900" marR="0" rtl="0" algn="just">
              <a:lnSpc>
                <a:spcPct val="107000"/>
              </a:lnSpc>
              <a:spcBef>
                <a:spcPts val="0"/>
              </a:spcBef>
              <a:spcAft>
                <a:spcPts val="0"/>
              </a:spcAft>
              <a:buClr>
                <a:schemeClr val="dk1"/>
              </a:buClr>
              <a:buSzPts val="2000"/>
              <a:buFont typeface="Calibri"/>
              <a:buNone/>
            </a:pPr>
            <a:r>
              <a:t/>
            </a:r>
            <a:endParaRPr b="0" i="0" sz="2000" u="none" cap="none" strike="noStrike">
              <a:solidFill>
                <a:schemeClr val="dk1"/>
              </a:solidFill>
              <a:latin typeface="Calibri"/>
              <a:ea typeface="Calibri"/>
              <a:cs typeface="Calibri"/>
              <a:sym typeface="Calibri"/>
            </a:endParaRPr>
          </a:p>
          <a:p>
            <a:pPr indent="-342900" lvl="0" marL="342900" marR="0" rtl="0" algn="just">
              <a:lnSpc>
                <a:spcPct val="107000"/>
              </a:lnSpc>
              <a:spcBef>
                <a:spcPts val="0"/>
              </a:spcBef>
              <a:spcAft>
                <a:spcPts val="0"/>
              </a:spcAft>
              <a:buClr>
                <a:schemeClr val="hlink"/>
              </a:buClr>
              <a:buSzPts val="2000"/>
              <a:buFont typeface="Arial"/>
              <a:buNone/>
            </a:pPr>
            <a:r>
              <a:rPr b="1" i="0" lang="en-US" sz="2000" u="sng" cap="none" strike="noStrike">
                <a:solidFill>
                  <a:schemeClr val="hlink"/>
                </a:solidFill>
                <a:latin typeface="Arial"/>
                <a:ea typeface="Arial"/>
                <a:cs typeface="Arial"/>
                <a:sym typeface="Arial"/>
                <a:hlinkClick r:id="rId5"/>
              </a:rPr>
              <a:t>4.Closest Pair of Points</a:t>
            </a:r>
            <a:r>
              <a:rPr b="0" i="0" lang="en-US" sz="2000" u="none" cap="none" strike="noStrike">
                <a:solidFill>
                  <a:schemeClr val="dk1"/>
                </a:solidFill>
                <a:latin typeface="Arial"/>
                <a:ea typeface="Arial"/>
                <a:cs typeface="Arial"/>
                <a:sym typeface="Arial"/>
              </a:rPr>
              <a:t> The problem is to find the closest pair of points in a set of points in x-y plane. The problem can be solved in O(n^2) time by calculating distances of every pair of points and comparing the distances to find the minimum. The Divide and Conquer algorithm solves the problem in O(nLogn) time.</a:t>
            </a:r>
            <a:endParaRPr b="0" i="0" sz="1400" u="none" cap="none" strike="noStrike">
              <a:solidFill>
                <a:srgbClr val="000000"/>
              </a:solidFill>
              <a:latin typeface="Arial"/>
              <a:ea typeface="Arial"/>
              <a:cs typeface="Arial"/>
              <a:sym typeface="Arial"/>
            </a:endParaRPr>
          </a:p>
          <a:p>
            <a:pPr indent="-342900" lvl="0" marL="342900" marR="0" rtl="0" algn="just">
              <a:lnSpc>
                <a:spcPct val="107000"/>
              </a:lnSpc>
              <a:spcBef>
                <a:spcPts val="0"/>
              </a:spcBef>
              <a:spcAft>
                <a:spcPts val="0"/>
              </a:spcAft>
              <a:buClr>
                <a:schemeClr val="dk1"/>
              </a:buClr>
              <a:buSzPts val="2000"/>
              <a:buFont typeface="Calibri"/>
              <a:buNone/>
            </a:pPr>
            <a:r>
              <a:t/>
            </a:r>
            <a:endParaRPr b="0" i="0" sz="2000" u="none" cap="none" strike="noStrike">
              <a:solidFill>
                <a:schemeClr val="dk1"/>
              </a:solidFill>
              <a:latin typeface="Calibri"/>
              <a:ea typeface="Calibri"/>
              <a:cs typeface="Calibri"/>
              <a:sym typeface="Calibri"/>
            </a:endParaRPr>
          </a:p>
          <a:p>
            <a:pPr indent="-342900" lvl="0" marL="342900" marR="0" rtl="0" algn="just">
              <a:lnSpc>
                <a:spcPct val="107000"/>
              </a:lnSpc>
              <a:spcBef>
                <a:spcPts val="0"/>
              </a:spcBef>
              <a:spcAft>
                <a:spcPts val="0"/>
              </a:spcAft>
              <a:buClr>
                <a:schemeClr val="hlink"/>
              </a:buClr>
              <a:buSzPts val="2000"/>
              <a:buFont typeface="Arial"/>
              <a:buNone/>
            </a:pPr>
            <a:r>
              <a:rPr b="1" i="0" lang="en-US" sz="2000" u="sng" cap="none" strike="noStrike">
                <a:solidFill>
                  <a:schemeClr val="hlink"/>
                </a:solidFill>
                <a:latin typeface="Arial"/>
                <a:ea typeface="Arial"/>
                <a:cs typeface="Arial"/>
                <a:sym typeface="Arial"/>
                <a:hlinkClick r:id="rId6"/>
              </a:rPr>
              <a:t>5.Strassen’s Algorithm</a:t>
            </a:r>
            <a:r>
              <a:rPr b="0" i="0" lang="en-US" sz="2000" u="none" cap="none" strike="noStrike">
                <a:solidFill>
                  <a:schemeClr val="dk1"/>
                </a:solidFill>
                <a:latin typeface="Arial"/>
                <a:ea typeface="Arial"/>
                <a:cs typeface="Arial"/>
                <a:sym typeface="Arial"/>
              </a:rPr>
              <a:t> is an algorithm to multiply two matrices. A simple method to multiply two matrices need 3 nested loops and is O(n^3). </a:t>
            </a:r>
            <a:endParaRPr b="0" i="0" sz="2000" u="none" cap="none" strike="noStrike">
              <a:solidFill>
                <a:schemeClr val="dk1"/>
              </a:solidFill>
              <a:latin typeface="Calibri"/>
              <a:ea typeface="Calibri"/>
              <a:cs typeface="Calibri"/>
              <a:sym typeface="Calibri"/>
            </a:endParaRPr>
          </a:p>
        </p:txBody>
      </p:sp>
      <p:sp>
        <p:nvSpPr>
          <p:cNvPr id="272" name="Google Shape;272;p36"/>
          <p:cNvSpPr txBox="1"/>
          <p:nvPr>
            <p:ph idx="10" type="dt"/>
          </p:nvPr>
        </p:nvSpPr>
        <p:spPr>
          <a:xfrm>
            <a:off x="457200" y="6356351"/>
            <a:ext cx="21336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2/26/2021</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37"/>
          <p:cNvSpPr txBox="1"/>
          <p:nvPr>
            <p:ph type="title"/>
          </p:nvPr>
        </p:nvSpPr>
        <p:spPr>
          <a:xfrm>
            <a:off x="457200" y="274638"/>
            <a:ext cx="6629400" cy="1143000"/>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100000"/>
              </a:lnSpc>
              <a:spcBef>
                <a:spcPts val="0"/>
              </a:spcBef>
              <a:spcAft>
                <a:spcPts val="0"/>
              </a:spcAft>
              <a:buClr>
                <a:schemeClr val="dk1"/>
              </a:buClr>
              <a:buSzPct val="100000"/>
              <a:buFont typeface="Calibri"/>
              <a:buNone/>
            </a:pPr>
            <a:r>
              <a:rPr lang="en-US"/>
              <a:t>Maximum sub array Problem</a:t>
            </a:r>
            <a:endParaRPr/>
          </a:p>
        </p:txBody>
      </p:sp>
      <p:sp>
        <p:nvSpPr>
          <p:cNvPr id="278" name="Google Shape;278;p37"/>
          <p:cNvSpPr txBox="1"/>
          <p:nvPr>
            <p:ph idx="1" type="body"/>
          </p:nvPr>
        </p:nvSpPr>
        <p:spPr>
          <a:xfrm>
            <a:off x="457200" y="1600201"/>
            <a:ext cx="8229600" cy="4525963"/>
          </a:xfrm>
          <a:prstGeom prst="rect">
            <a:avLst/>
          </a:prstGeom>
          <a:noFill/>
          <a:ln>
            <a:noFill/>
          </a:ln>
        </p:spPr>
        <p:txBody>
          <a:bodyPr anchorCtr="0" anchor="t" bIns="45700" lIns="91425" spcFirstLastPara="1" rIns="91425" wrap="square" tIns="45700">
            <a:normAutofit fontScale="85000" lnSpcReduction="10000"/>
          </a:bodyPr>
          <a:lstStyle/>
          <a:p>
            <a:pPr indent="-342900" lvl="0" marL="342900" rtl="0" algn="l">
              <a:lnSpc>
                <a:spcPct val="100000"/>
              </a:lnSpc>
              <a:spcBef>
                <a:spcPts val="0"/>
              </a:spcBef>
              <a:spcAft>
                <a:spcPts val="0"/>
              </a:spcAft>
              <a:buClr>
                <a:schemeClr val="dk1"/>
              </a:buClr>
              <a:buSzPct val="100000"/>
              <a:buChar char="•"/>
            </a:pPr>
            <a:r>
              <a:rPr b="1" lang="en-US"/>
              <a:t>Problem: </a:t>
            </a:r>
            <a:r>
              <a:rPr lang="en-US"/>
              <a:t>given an array of n numbers, find the (a) contiguous sub array whose sum has the largest value.</a:t>
            </a:r>
            <a:endParaRPr/>
          </a:p>
          <a:p>
            <a:pPr indent="-170180" lvl="0" marL="342900" rtl="0" algn="l">
              <a:lnSpc>
                <a:spcPct val="100000"/>
              </a:lnSpc>
              <a:spcBef>
                <a:spcPts val="544"/>
              </a:spcBef>
              <a:spcAft>
                <a:spcPts val="0"/>
              </a:spcAft>
              <a:buClr>
                <a:schemeClr val="dk1"/>
              </a:buClr>
              <a:buSzPct val="100000"/>
              <a:buNone/>
            </a:pPr>
            <a:r>
              <a:t/>
            </a:r>
            <a:endParaRPr/>
          </a:p>
          <a:p>
            <a:pPr indent="-202565" lvl="0" marL="342900" rtl="0" algn="l">
              <a:lnSpc>
                <a:spcPct val="100000"/>
              </a:lnSpc>
              <a:spcBef>
                <a:spcPts val="442"/>
              </a:spcBef>
              <a:spcAft>
                <a:spcPts val="0"/>
              </a:spcAft>
              <a:buClr>
                <a:schemeClr val="dk1"/>
              </a:buClr>
              <a:buSzPct val="100000"/>
              <a:buNone/>
            </a:pPr>
            <a:r>
              <a:t/>
            </a:r>
            <a:endParaRPr sz="2600"/>
          </a:p>
          <a:p>
            <a:pPr indent="-342900" lvl="0" marL="342900" rtl="0" algn="l">
              <a:lnSpc>
                <a:spcPct val="100000"/>
              </a:lnSpc>
              <a:spcBef>
                <a:spcPts val="442"/>
              </a:spcBef>
              <a:spcAft>
                <a:spcPts val="0"/>
              </a:spcAft>
              <a:buClr>
                <a:schemeClr val="dk1"/>
              </a:buClr>
              <a:buSzPct val="100000"/>
              <a:buChar char="•"/>
            </a:pPr>
            <a:r>
              <a:rPr lang="en-US" sz="2600"/>
              <a:t>Maximum sub array is 2+4+1+5+8= 20</a:t>
            </a:r>
            <a:endParaRPr/>
          </a:p>
          <a:p>
            <a:pPr indent="-202565" lvl="0" marL="342900" rtl="0" algn="l">
              <a:lnSpc>
                <a:spcPct val="100000"/>
              </a:lnSpc>
              <a:spcBef>
                <a:spcPts val="442"/>
              </a:spcBef>
              <a:spcAft>
                <a:spcPts val="0"/>
              </a:spcAft>
              <a:buClr>
                <a:schemeClr val="dk1"/>
              </a:buClr>
              <a:buSzPct val="100000"/>
              <a:buNone/>
            </a:pPr>
            <a:r>
              <a:t/>
            </a:r>
            <a:endParaRPr sz="2600"/>
          </a:p>
          <a:p>
            <a:pPr indent="-202565" lvl="0" marL="342900" rtl="0" algn="l">
              <a:lnSpc>
                <a:spcPct val="100000"/>
              </a:lnSpc>
              <a:spcBef>
                <a:spcPts val="442"/>
              </a:spcBef>
              <a:spcAft>
                <a:spcPts val="0"/>
              </a:spcAft>
              <a:buClr>
                <a:schemeClr val="dk1"/>
              </a:buClr>
              <a:buSzPct val="100000"/>
              <a:buNone/>
            </a:pPr>
            <a:r>
              <a:t/>
            </a:r>
            <a:endParaRPr sz="2600"/>
          </a:p>
          <a:p>
            <a:pPr indent="-202565" lvl="0" marL="342900" rtl="0" algn="l">
              <a:lnSpc>
                <a:spcPct val="100000"/>
              </a:lnSpc>
              <a:spcBef>
                <a:spcPts val="442"/>
              </a:spcBef>
              <a:spcAft>
                <a:spcPts val="0"/>
              </a:spcAft>
              <a:buClr>
                <a:schemeClr val="dk1"/>
              </a:buClr>
              <a:buSzPct val="100000"/>
              <a:buNone/>
            </a:pPr>
            <a:r>
              <a:t/>
            </a:r>
            <a:endParaRPr sz="2600"/>
          </a:p>
          <a:p>
            <a:pPr indent="-342900" lvl="0" marL="342900" rtl="0" algn="l">
              <a:lnSpc>
                <a:spcPct val="100000"/>
              </a:lnSpc>
              <a:spcBef>
                <a:spcPts val="442"/>
              </a:spcBef>
              <a:spcAft>
                <a:spcPts val="0"/>
              </a:spcAft>
              <a:buClr>
                <a:schemeClr val="dk1"/>
              </a:buClr>
              <a:buSzPct val="100000"/>
              <a:buChar char="•"/>
            </a:pPr>
            <a:r>
              <a:rPr lang="en-US" sz="2600"/>
              <a:t>Sub array1,(-2+4-1=1)</a:t>
            </a:r>
            <a:endParaRPr/>
          </a:p>
          <a:p>
            <a:pPr indent="-342900" lvl="0" marL="342900" rtl="0" algn="l">
              <a:lnSpc>
                <a:spcPct val="100000"/>
              </a:lnSpc>
              <a:spcBef>
                <a:spcPts val="442"/>
              </a:spcBef>
              <a:spcAft>
                <a:spcPts val="0"/>
              </a:spcAft>
              <a:buClr>
                <a:schemeClr val="dk1"/>
              </a:buClr>
              <a:buSzPct val="100000"/>
              <a:buChar char="•"/>
            </a:pPr>
            <a:r>
              <a:rPr lang="en-US" sz="2600"/>
              <a:t>Sub array2, (4-1-5=-2)</a:t>
            </a:r>
            <a:endParaRPr/>
          </a:p>
          <a:p>
            <a:pPr indent="-342900" lvl="0" marL="342900" rtl="0" algn="l">
              <a:lnSpc>
                <a:spcPct val="100000"/>
              </a:lnSpc>
              <a:spcBef>
                <a:spcPts val="442"/>
              </a:spcBef>
              <a:spcAft>
                <a:spcPts val="0"/>
              </a:spcAft>
              <a:buClr>
                <a:schemeClr val="dk1"/>
              </a:buClr>
              <a:buSzPct val="100000"/>
              <a:buChar char="•"/>
            </a:pPr>
            <a:r>
              <a:rPr lang="en-US" sz="2600"/>
              <a:t>Sub array 3, (-1-5+8=2)</a:t>
            </a:r>
            <a:endParaRPr/>
          </a:p>
          <a:p>
            <a:pPr indent="-342900" lvl="0" marL="342900" rtl="0" algn="l">
              <a:lnSpc>
                <a:spcPct val="100000"/>
              </a:lnSpc>
              <a:spcBef>
                <a:spcPts val="442"/>
              </a:spcBef>
              <a:spcAft>
                <a:spcPts val="0"/>
              </a:spcAft>
              <a:buClr>
                <a:schemeClr val="dk1"/>
              </a:buClr>
              <a:buSzPct val="100000"/>
              <a:buChar char="•"/>
            </a:pPr>
            <a:r>
              <a:rPr lang="en-US" sz="2600"/>
              <a:t>Max(1,-2,2) is 2 sub array is (-1,-5,8)</a:t>
            </a:r>
            <a:endParaRPr sz="2600"/>
          </a:p>
        </p:txBody>
      </p:sp>
      <p:sp>
        <p:nvSpPr>
          <p:cNvPr id="279" name="Google Shape;279;p37"/>
          <p:cNvSpPr txBox="1"/>
          <p:nvPr>
            <p:ph idx="10" type="dt"/>
          </p:nvPr>
        </p:nvSpPr>
        <p:spPr>
          <a:xfrm>
            <a:off x="457200" y="6356351"/>
            <a:ext cx="21336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2/26/2021</a:t>
            </a:r>
            <a:endParaRPr/>
          </a:p>
        </p:txBody>
      </p:sp>
      <p:sp>
        <p:nvSpPr>
          <p:cNvPr id="280" name="Google Shape;280;p37"/>
          <p:cNvSpPr txBox="1"/>
          <p:nvPr>
            <p:ph idx="12" type="sldNum"/>
          </p:nvPr>
        </p:nvSpPr>
        <p:spPr>
          <a:xfrm>
            <a:off x="6553200" y="6356351"/>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graphicFrame>
        <p:nvGraphicFramePr>
          <p:cNvPr id="281" name="Google Shape;281;p37"/>
          <p:cNvGraphicFramePr/>
          <p:nvPr/>
        </p:nvGraphicFramePr>
        <p:xfrm>
          <a:off x="1524000" y="2514600"/>
          <a:ext cx="3000000" cy="3000000"/>
        </p:xfrm>
        <a:graphic>
          <a:graphicData uri="http://schemas.openxmlformats.org/drawingml/2006/table">
            <a:tbl>
              <a:tblPr bandRow="1" firstRow="1">
                <a:noFill/>
                <a:tableStyleId>{CFDA8E60-CE9C-40BC-8893-E74260F00B5D}</a:tableStyleId>
              </a:tblPr>
              <a:tblGrid>
                <a:gridCol w="807725"/>
                <a:gridCol w="807725"/>
                <a:gridCol w="807725"/>
                <a:gridCol w="807725"/>
                <a:gridCol w="807725"/>
              </a:tblGrid>
              <a:tr h="457200">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solidFill>
                            <a:schemeClr val="dk1"/>
                          </a:solidFill>
                        </a:rPr>
                        <a:t>2</a:t>
                      </a:r>
                      <a:endParaRPr sz="1800" u="none" cap="none" strike="noStrike">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solidFill>
                            <a:schemeClr val="dk1"/>
                          </a:solidFill>
                        </a:rPr>
                        <a:t>4</a:t>
                      </a:r>
                      <a:endParaRPr sz="1800" u="none" cap="none" strike="noStrike">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solidFill>
                            <a:schemeClr val="dk1"/>
                          </a:solidFill>
                        </a:rPr>
                        <a:t>1</a:t>
                      </a:r>
                      <a:endParaRPr sz="1800" u="none" cap="none" strike="noStrike">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solidFill>
                            <a:schemeClr val="dk1"/>
                          </a:solidFill>
                        </a:rPr>
                        <a:t>5</a:t>
                      </a:r>
                      <a:endParaRPr sz="1800" u="none" cap="none" strike="noStrike">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solidFill>
                            <a:schemeClr val="dk1"/>
                          </a:solidFill>
                        </a:rPr>
                        <a:t>8</a:t>
                      </a:r>
                      <a:endParaRPr sz="1800" u="none" cap="none" strike="noStrike">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bl>
          </a:graphicData>
        </a:graphic>
      </p:graphicFrame>
      <p:graphicFrame>
        <p:nvGraphicFramePr>
          <p:cNvPr id="282" name="Google Shape;282;p37"/>
          <p:cNvGraphicFramePr/>
          <p:nvPr/>
        </p:nvGraphicFramePr>
        <p:xfrm>
          <a:off x="1447800" y="3657600"/>
          <a:ext cx="3000000" cy="3000000"/>
        </p:xfrm>
        <a:graphic>
          <a:graphicData uri="http://schemas.openxmlformats.org/drawingml/2006/table">
            <a:tbl>
              <a:tblPr bandRow="1" firstRow="1">
                <a:noFill/>
                <a:tableStyleId>{CFDA8E60-CE9C-40BC-8893-E74260F00B5D}</a:tableStyleId>
              </a:tblPr>
              <a:tblGrid>
                <a:gridCol w="807725"/>
                <a:gridCol w="807725"/>
                <a:gridCol w="807725"/>
                <a:gridCol w="807725"/>
                <a:gridCol w="807725"/>
              </a:tblGrid>
              <a:tr h="457200">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solidFill>
                            <a:schemeClr val="dk1"/>
                          </a:solidFill>
                        </a:rPr>
                        <a:t>-2</a:t>
                      </a:r>
                      <a:endParaRPr sz="1800" u="none" cap="none" strike="noStrike">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solidFill>
                            <a:schemeClr val="dk1"/>
                          </a:solidFill>
                        </a:rPr>
                        <a:t>4</a:t>
                      </a:r>
                      <a:endParaRPr sz="1800" u="none" cap="none" strike="noStrike">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solidFill>
                            <a:schemeClr val="dk1"/>
                          </a:solidFill>
                        </a:rPr>
                        <a:t>-1</a:t>
                      </a:r>
                      <a:endParaRPr sz="1800" u="none" cap="none" strike="noStrike">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solidFill>
                            <a:schemeClr val="dk1"/>
                          </a:solidFill>
                        </a:rPr>
                        <a:t>-5</a:t>
                      </a:r>
                      <a:endParaRPr sz="1800" u="none" cap="none" strike="noStrike">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solidFill>
                            <a:schemeClr val="dk1"/>
                          </a:solidFill>
                        </a:rPr>
                        <a:t>8</a:t>
                      </a:r>
                      <a:endParaRPr sz="1800" u="none" cap="none" strike="noStrike">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bl>
          </a:graphicData>
        </a:graphic>
      </p:graphicFrame>
      <p:pic>
        <p:nvPicPr>
          <p:cNvPr id="283" name="Google Shape;283;p37"/>
          <p:cNvPicPr preferRelativeResize="0"/>
          <p:nvPr/>
        </p:nvPicPr>
        <p:blipFill rotWithShape="1">
          <a:blip r:embed="rId3">
            <a:alphaModFix/>
          </a:blip>
          <a:srcRect b="0" l="0" r="0" t="0"/>
          <a:stretch/>
        </p:blipFill>
        <p:spPr>
          <a:xfrm>
            <a:off x="7019925" y="0"/>
            <a:ext cx="2124075" cy="9144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3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A brute-force solution</a:t>
            </a:r>
            <a:endParaRPr/>
          </a:p>
        </p:txBody>
      </p:sp>
      <p:sp>
        <p:nvSpPr>
          <p:cNvPr id="289" name="Google Shape;289;p38"/>
          <p:cNvSpPr txBox="1"/>
          <p:nvPr>
            <p:ph idx="1" type="body"/>
          </p:nvPr>
        </p:nvSpPr>
        <p:spPr>
          <a:xfrm>
            <a:off x="457200" y="1600201"/>
            <a:ext cx="8229600" cy="4525963"/>
          </a:xfrm>
          <a:prstGeom prst="rect">
            <a:avLst/>
          </a:prstGeom>
          <a:noFill/>
          <a:ln>
            <a:noFill/>
          </a:ln>
        </p:spPr>
        <p:txBody>
          <a:bodyPr anchorCtr="0" anchor="t" bIns="45700" lIns="91425" spcFirstLastPara="1" rIns="91425" wrap="square" tIns="45700">
            <a:normAutofit/>
          </a:bodyPr>
          <a:lstStyle/>
          <a:p>
            <a:pPr indent="-139700" lvl="0" marL="342900" rtl="0" algn="l">
              <a:lnSpc>
                <a:spcPct val="100000"/>
              </a:lnSpc>
              <a:spcBef>
                <a:spcPts val="0"/>
              </a:spcBef>
              <a:spcAft>
                <a:spcPts val="0"/>
              </a:spcAft>
              <a:buClr>
                <a:schemeClr val="dk1"/>
              </a:buClr>
              <a:buSzPts val="3200"/>
              <a:buNone/>
            </a:pPr>
            <a:r>
              <a:t/>
            </a:r>
            <a:endParaRPr/>
          </a:p>
          <a:p>
            <a:pPr indent="-139700" lvl="0" marL="342900" rtl="0" algn="l">
              <a:lnSpc>
                <a:spcPct val="100000"/>
              </a:lnSpc>
              <a:spcBef>
                <a:spcPts val="640"/>
              </a:spcBef>
              <a:spcAft>
                <a:spcPts val="0"/>
              </a:spcAft>
              <a:buClr>
                <a:schemeClr val="dk1"/>
              </a:buClr>
              <a:buSzPts val="3200"/>
              <a:buNone/>
            </a:pPr>
            <a:r>
              <a:t/>
            </a:r>
            <a:endParaRPr/>
          </a:p>
        </p:txBody>
      </p:sp>
      <p:pic>
        <p:nvPicPr>
          <p:cNvPr id="290" name="Google Shape;290;p38"/>
          <p:cNvPicPr preferRelativeResize="0"/>
          <p:nvPr/>
        </p:nvPicPr>
        <p:blipFill rotWithShape="1">
          <a:blip r:embed="rId3">
            <a:alphaModFix/>
          </a:blip>
          <a:srcRect b="0" l="0" r="0" t="0"/>
          <a:stretch/>
        </p:blipFill>
        <p:spPr>
          <a:xfrm>
            <a:off x="7019925" y="0"/>
            <a:ext cx="2124075" cy="914400"/>
          </a:xfrm>
          <a:prstGeom prst="rect">
            <a:avLst/>
          </a:prstGeom>
          <a:noFill/>
          <a:ln>
            <a:noFill/>
          </a:ln>
        </p:spPr>
      </p:pic>
      <p:sp>
        <p:nvSpPr>
          <p:cNvPr id="291" name="Google Shape;291;p38"/>
          <p:cNvSpPr txBox="1"/>
          <p:nvPr>
            <p:ph idx="10" type="dt"/>
          </p:nvPr>
        </p:nvSpPr>
        <p:spPr>
          <a:xfrm>
            <a:off x="457200" y="6356351"/>
            <a:ext cx="21336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2/26/2021</a:t>
            </a:r>
            <a:endParaRPr/>
          </a:p>
        </p:txBody>
      </p:sp>
      <p:sp>
        <p:nvSpPr>
          <p:cNvPr id="292" name="Google Shape;292;p38"/>
          <p:cNvSpPr txBox="1"/>
          <p:nvPr>
            <p:ph idx="12" type="sldNum"/>
          </p:nvPr>
        </p:nvSpPr>
        <p:spPr>
          <a:xfrm>
            <a:off x="6553200" y="6356351"/>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293" name="Google Shape;293;p38"/>
          <p:cNvPicPr preferRelativeResize="0"/>
          <p:nvPr/>
        </p:nvPicPr>
        <p:blipFill rotWithShape="1">
          <a:blip r:embed="rId4">
            <a:alphaModFix/>
          </a:blip>
          <a:srcRect b="0" l="0" r="0" t="0"/>
          <a:stretch/>
        </p:blipFill>
        <p:spPr>
          <a:xfrm>
            <a:off x="1600200" y="1295400"/>
            <a:ext cx="5518657" cy="2362200"/>
          </a:xfrm>
          <a:prstGeom prst="rect">
            <a:avLst/>
          </a:prstGeom>
          <a:noFill/>
          <a:ln>
            <a:noFill/>
          </a:ln>
        </p:spPr>
      </p:pic>
      <p:pic>
        <p:nvPicPr>
          <p:cNvPr id="294" name="Google Shape;294;p38"/>
          <p:cNvPicPr preferRelativeResize="0"/>
          <p:nvPr/>
        </p:nvPicPr>
        <p:blipFill rotWithShape="1">
          <a:blip r:embed="rId5">
            <a:alphaModFix/>
          </a:blip>
          <a:srcRect b="0" l="0" r="0" t="0"/>
          <a:stretch/>
        </p:blipFill>
        <p:spPr>
          <a:xfrm>
            <a:off x="381000" y="3733800"/>
            <a:ext cx="2547224" cy="2452688"/>
          </a:xfrm>
          <a:prstGeom prst="rect">
            <a:avLst/>
          </a:prstGeom>
          <a:noFill/>
          <a:ln>
            <a:noFill/>
          </a:ln>
        </p:spPr>
      </p:pic>
      <p:pic>
        <p:nvPicPr>
          <p:cNvPr id="295" name="Google Shape;295;p38"/>
          <p:cNvPicPr preferRelativeResize="0"/>
          <p:nvPr/>
        </p:nvPicPr>
        <p:blipFill rotWithShape="1">
          <a:blip r:embed="rId6">
            <a:alphaModFix/>
          </a:blip>
          <a:srcRect b="0" l="0" r="0" t="0"/>
          <a:stretch/>
        </p:blipFill>
        <p:spPr>
          <a:xfrm>
            <a:off x="3124200" y="3657600"/>
            <a:ext cx="2493645" cy="2200275"/>
          </a:xfrm>
          <a:prstGeom prst="rect">
            <a:avLst/>
          </a:prstGeom>
          <a:noFill/>
          <a:ln>
            <a:noFill/>
          </a:ln>
        </p:spPr>
      </p:pic>
      <p:pic>
        <p:nvPicPr>
          <p:cNvPr id="296" name="Google Shape;296;p38"/>
          <p:cNvPicPr preferRelativeResize="0"/>
          <p:nvPr/>
        </p:nvPicPr>
        <p:blipFill rotWithShape="1">
          <a:blip r:embed="rId7">
            <a:alphaModFix/>
          </a:blip>
          <a:srcRect b="0" l="0" r="0" t="0"/>
          <a:stretch/>
        </p:blipFill>
        <p:spPr>
          <a:xfrm>
            <a:off x="5867400" y="3352800"/>
            <a:ext cx="2867025" cy="1781175"/>
          </a:xfrm>
          <a:prstGeom prst="rect">
            <a:avLst/>
          </a:prstGeom>
          <a:noFill/>
          <a:ln>
            <a:noFill/>
          </a:ln>
        </p:spPr>
      </p:pic>
      <p:pic>
        <p:nvPicPr>
          <p:cNvPr id="297" name="Google Shape;297;p38"/>
          <p:cNvPicPr preferRelativeResize="0"/>
          <p:nvPr/>
        </p:nvPicPr>
        <p:blipFill rotWithShape="1">
          <a:blip r:embed="rId8">
            <a:alphaModFix/>
          </a:blip>
          <a:srcRect b="0" l="0" r="0" t="0"/>
          <a:stretch/>
        </p:blipFill>
        <p:spPr>
          <a:xfrm>
            <a:off x="5791200" y="5029200"/>
            <a:ext cx="3038475" cy="13239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3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Brute Force algorithm</a:t>
            </a:r>
            <a:endParaRPr/>
          </a:p>
        </p:txBody>
      </p:sp>
      <p:sp>
        <p:nvSpPr>
          <p:cNvPr id="303" name="Google Shape;303;p39"/>
          <p:cNvSpPr txBox="1"/>
          <p:nvPr>
            <p:ph idx="1" type="body"/>
          </p:nvPr>
        </p:nvSpPr>
        <p:spPr>
          <a:xfrm>
            <a:off x="990600" y="5257800"/>
            <a:ext cx="5105400" cy="1096964"/>
          </a:xfrm>
          <a:prstGeom prst="rect">
            <a:avLst/>
          </a:prstGeom>
          <a:noFill/>
          <a:ln>
            <a:noFill/>
          </a:ln>
        </p:spPr>
        <p:txBody>
          <a:bodyPr anchorCtr="0" anchor="t" bIns="45700" lIns="91425" spcFirstLastPara="1" rIns="91425" wrap="square" tIns="45700">
            <a:normAutofit/>
          </a:bodyPr>
          <a:lstStyle/>
          <a:p>
            <a:pPr indent="-342900" lvl="0" marL="342900" rtl="0" algn="ctr">
              <a:lnSpc>
                <a:spcPct val="100000"/>
              </a:lnSpc>
              <a:spcBef>
                <a:spcPts val="0"/>
              </a:spcBef>
              <a:spcAft>
                <a:spcPts val="0"/>
              </a:spcAft>
              <a:buClr>
                <a:schemeClr val="dk1"/>
              </a:buClr>
              <a:buSzPts val="3200"/>
              <a:buChar char="•"/>
            </a:pPr>
            <a:r>
              <a:rPr lang="en-US"/>
              <a:t>O(n</a:t>
            </a:r>
            <a:r>
              <a:rPr baseline="30000" lang="en-US"/>
              <a:t>3</a:t>
            </a:r>
            <a:r>
              <a:rPr lang="en-US"/>
              <a:t>) </a:t>
            </a:r>
            <a:endParaRPr/>
          </a:p>
        </p:txBody>
      </p:sp>
      <p:sp>
        <p:nvSpPr>
          <p:cNvPr id="304" name="Google Shape;304;p39"/>
          <p:cNvSpPr txBox="1"/>
          <p:nvPr>
            <p:ph idx="10" type="dt"/>
          </p:nvPr>
        </p:nvSpPr>
        <p:spPr>
          <a:xfrm>
            <a:off x="457200" y="6356351"/>
            <a:ext cx="21336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2/26/2021</a:t>
            </a:r>
            <a:endParaRPr/>
          </a:p>
        </p:txBody>
      </p:sp>
      <p:sp>
        <p:nvSpPr>
          <p:cNvPr id="305" name="Google Shape;305;p39"/>
          <p:cNvSpPr txBox="1"/>
          <p:nvPr>
            <p:ph idx="12" type="sldNum"/>
          </p:nvPr>
        </p:nvSpPr>
        <p:spPr>
          <a:xfrm>
            <a:off x="6553200" y="6356351"/>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306" name="Google Shape;306;p39"/>
          <p:cNvPicPr preferRelativeResize="0"/>
          <p:nvPr/>
        </p:nvPicPr>
        <p:blipFill rotWithShape="1">
          <a:blip r:embed="rId3">
            <a:alphaModFix/>
          </a:blip>
          <a:srcRect b="0" l="0" r="0" t="0"/>
          <a:stretch/>
        </p:blipFill>
        <p:spPr>
          <a:xfrm>
            <a:off x="914400" y="1219200"/>
            <a:ext cx="7557487" cy="3962169"/>
          </a:xfrm>
          <a:prstGeom prst="rect">
            <a:avLst/>
          </a:prstGeom>
          <a:noFill/>
          <a:ln>
            <a:noFill/>
          </a:ln>
        </p:spPr>
      </p:pic>
      <p:pic>
        <p:nvPicPr>
          <p:cNvPr id="307" name="Google Shape;307;p39"/>
          <p:cNvPicPr preferRelativeResize="0"/>
          <p:nvPr/>
        </p:nvPicPr>
        <p:blipFill rotWithShape="1">
          <a:blip r:embed="rId4">
            <a:alphaModFix/>
          </a:blip>
          <a:srcRect b="0" l="0" r="0" t="0"/>
          <a:stretch/>
        </p:blipFill>
        <p:spPr>
          <a:xfrm>
            <a:off x="7019925" y="0"/>
            <a:ext cx="2124075" cy="9144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40"/>
          <p:cNvSpPr txBox="1"/>
          <p:nvPr>
            <p:ph idx="12" type="sldNum"/>
          </p:nvPr>
        </p:nvSpPr>
        <p:spPr>
          <a:xfrm>
            <a:off x="6553200" y="6356351"/>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313" name="Google Shape;313;p40"/>
          <p:cNvPicPr preferRelativeResize="0"/>
          <p:nvPr/>
        </p:nvPicPr>
        <p:blipFill rotWithShape="1">
          <a:blip r:embed="rId3">
            <a:alphaModFix/>
          </a:blip>
          <a:srcRect b="0" l="0" r="0" t="0"/>
          <a:stretch/>
        </p:blipFill>
        <p:spPr>
          <a:xfrm>
            <a:off x="1285416" y="494890"/>
            <a:ext cx="6573167" cy="5868219"/>
          </a:xfrm>
          <a:prstGeom prst="rect">
            <a:avLst/>
          </a:prstGeom>
          <a:noFill/>
          <a:ln>
            <a:noFill/>
          </a:ln>
        </p:spPr>
      </p:pic>
      <p:sp>
        <p:nvSpPr>
          <p:cNvPr id="314" name="Google Shape;314;p40"/>
          <p:cNvSpPr txBox="1"/>
          <p:nvPr>
            <p:ph idx="1" type="body"/>
          </p:nvPr>
        </p:nvSpPr>
        <p:spPr>
          <a:xfrm>
            <a:off x="7492179" y="5110315"/>
            <a:ext cx="1798225" cy="1096964"/>
          </a:xfrm>
          <a:prstGeom prst="rect">
            <a:avLst/>
          </a:prstGeom>
          <a:noFill/>
          <a:ln>
            <a:noFill/>
          </a:ln>
        </p:spPr>
        <p:txBody>
          <a:bodyPr anchorCtr="0" anchor="t" bIns="45700" lIns="91425" spcFirstLastPara="1" rIns="91425" wrap="square" tIns="45700">
            <a:normAutofit/>
          </a:bodyPr>
          <a:lstStyle/>
          <a:p>
            <a:pPr indent="-342900" lvl="0" marL="342900" rtl="0" algn="ctr">
              <a:lnSpc>
                <a:spcPct val="100000"/>
              </a:lnSpc>
              <a:spcBef>
                <a:spcPts val="0"/>
              </a:spcBef>
              <a:spcAft>
                <a:spcPts val="0"/>
              </a:spcAft>
              <a:buClr>
                <a:schemeClr val="dk1"/>
              </a:buClr>
              <a:buSzPts val="3200"/>
              <a:buChar char="•"/>
            </a:pPr>
            <a:r>
              <a:rPr lang="en-US"/>
              <a:t>O(n</a:t>
            </a:r>
            <a:r>
              <a:rPr baseline="30000" lang="en-US"/>
              <a:t>2</a:t>
            </a:r>
            <a:r>
              <a:rPr lang="en-US"/>
              <a:t>)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41"/>
          <p:cNvSpPr txBox="1"/>
          <p:nvPr>
            <p:ph type="title"/>
          </p:nvPr>
        </p:nvSpPr>
        <p:spPr>
          <a:xfrm>
            <a:off x="457200" y="274638"/>
            <a:ext cx="8229600" cy="792162"/>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Max Subarray</a:t>
            </a:r>
            <a:endParaRPr/>
          </a:p>
        </p:txBody>
      </p:sp>
      <p:pic>
        <p:nvPicPr>
          <p:cNvPr id="320" name="Google Shape;320;p41"/>
          <p:cNvPicPr preferRelativeResize="0"/>
          <p:nvPr/>
        </p:nvPicPr>
        <p:blipFill rotWithShape="1">
          <a:blip r:embed="rId3">
            <a:alphaModFix/>
          </a:blip>
          <a:srcRect b="0" l="0" r="0" t="0"/>
          <a:stretch/>
        </p:blipFill>
        <p:spPr>
          <a:xfrm>
            <a:off x="174626" y="990600"/>
            <a:ext cx="8674100" cy="2038350"/>
          </a:xfrm>
          <a:prstGeom prst="rect">
            <a:avLst/>
          </a:prstGeom>
          <a:noFill/>
          <a:ln>
            <a:noFill/>
          </a:ln>
        </p:spPr>
      </p:pic>
      <p:pic>
        <p:nvPicPr>
          <p:cNvPr id="321" name="Google Shape;321;p41"/>
          <p:cNvPicPr preferRelativeResize="0"/>
          <p:nvPr/>
        </p:nvPicPr>
        <p:blipFill rotWithShape="1">
          <a:blip r:embed="rId4">
            <a:alphaModFix/>
          </a:blip>
          <a:srcRect b="0" l="0" r="0" t="0"/>
          <a:stretch/>
        </p:blipFill>
        <p:spPr>
          <a:xfrm>
            <a:off x="381000" y="3200400"/>
            <a:ext cx="7924800" cy="3124200"/>
          </a:xfrm>
          <a:prstGeom prst="rect">
            <a:avLst/>
          </a:prstGeom>
          <a:noFill/>
          <a:ln>
            <a:noFill/>
          </a:ln>
        </p:spPr>
      </p:pic>
      <p:pic>
        <p:nvPicPr>
          <p:cNvPr id="322" name="Google Shape;322;p41"/>
          <p:cNvPicPr preferRelativeResize="0"/>
          <p:nvPr/>
        </p:nvPicPr>
        <p:blipFill rotWithShape="1">
          <a:blip r:embed="rId5">
            <a:alphaModFix/>
          </a:blip>
          <a:srcRect b="0" l="0" r="0" t="0"/>
          <a:stretch/>
        </p:blipFill>
        <p:spPr>
          <a:xfrm>
            <a:off x="7019925" y="0"/>
            <a:ext cx="2124075" cy="914400"/>
          </a:xfrm>
          <a:prstGeom prst="rect">
            <a:avLst/>
          </a:prstGeom>
          <a:noFill/>
          <a:ln>
            <a:noFill/>
          </a:ln>
        </p:spPr>
      </p:pic>
      <p:sp>
        <p:nvSpPr>
          <p:cNvPr id="323" name="Google Shape;323;p41"/>
          <p:cNvSpPr txBox="1"/>
          <p:nvPr>
            <p:ph idx="10" type="dt"/>
          </p:nvPr>
        </p:nvSpPr>
        <p:spPr>
          <a:xfrm>
            <a:off x="457200" y="6356351"/>
            <a:ext cx="21336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2/26/2021</a:t>
            </a:r>
            <a:endParaRPr/>
          </a:p>
        </p:txBody>
      </p:sp>
      <p:sp>
        <p:nvSpPr>
          <p:cNvPr id="324" name="Google Shape;324;p41"/>
          <p:cNvSpPr txBox="1"/>
          <p:nvPr>
            <p:ph idx="12" type="sldNum"/>
          </p:nvPr>
        </p:nvSpPr>
        <p:spPr>
          <a:xfrm>
            <a:off x="6553200" y="6356351"/>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15"/>
          <p:cNvSpPr txBox="1"/>
          <p:nvPr>
            <p:ph type="ctrTitle"/>
          </p:nvPr>
        </p:nvSpPr>
        <p:spPr>
          <a:xfrm>
            <a:off x="1143000" y="2965654"/>
            <a:ext cx="6858000" cy="17907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1800"/>
              <a:buNone/>
            </a:pPr>
            <a:r>
              <a:rPr lang="en-US">
                <a:solidFill>
                  <a:srgbClr val="C00000"/>
                </a:solidFill>
                <a:latin typeface="Algerian"/>
                <a:ea typeface="Algerian"/>
                <a:cs typeface="Algerian"/>
                <a:sym typeface="Algerian"/>
              </a:rPr>
              <a:t>UNIT - II</a:t>
            </a:r>
            <a:endParaRPr>
              <a:solidFill>
                <a:srgbClr val="C00000"/>
              </a:solidFill>
              <a:latin typeface="Algerian"/>
              <a:ea typeface="Algerian"/>
              <a:cs typeface="Algerian"/>
              <a:sym typeface="Algerian"/>
            </a:endParaRPr>
          </a:p>
        </p:txBody>
      </p:sp>
      <p:pic>
        <p:nvPicPr>
          <p:cNvPr id="107" name="Google Shape;107;p15"/>
          <p:cNvPicPr preferRelativeResize="0"/>
          <p:nvPr/>
        </p:nvPicPr>
        <p:blipFill rotWithShape="1">
          <a:blip r:embed="rId3">
            <a:alphaModFix/>
          </a:blip>
          <a:srcRect b="0" l="0" r="0" t="0"/>
          <a:stretch/>
        </p:blipFill>
        <p:spPr>
          <a:xfrm>
            <a:off x="1143001" y="2730600"/>
            <a:ext cx="7030616" cy="698401"/>
          </a:xfrm>
          <a:prstGeom prst="rect">
            <a:avLst/>
          </a:prstGeom>
          <a:noFill/>
          <a:ln cap="sq" cmpd="sng" w="38100">
            <a:solidFill>
              <a:srgbClr val="92D050"/>
            </a:solidFill>
            <a:prstDash val="solid"/>
            <a:miter lim="800000"/>
            <a:headEnd len="sm" w="sm" type="none"/>
            <a:tailEnd len="sm" w="sm" type="none"/>
          </a:ln>
          <a:effectLst>
            <a:outerShdw blurRad="50800" rotWithShape="0" algn="tl" dir="2700000" dist="38100">
              <a:srgbClr val="000000">
                <a:alpha val="42745"/>
              </a:srgbClr>
            </a:outerShdw>
          </a:effectLst>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4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Max Subarray</a:t>
            </a:r>
            <a:endParaRPr/>
          </a:p>
        </p:txBody>
      </p:sp>
      <p:sp>
        <p:nvSpPr>
          <p:cNvPr id="330" name="Google Shape;330;p42"/>
          <p:cNvSpPr txBox="1"/>
          <p:nvPr>
            <p:ph idx="1" type="body"/>
          </p:nvPr>
        </p:nvSpPr>
        <p:spPr>
          <a:xfrm>
            <a:off x="457200" y="1295401"/>
            <a:ext cx="8229600" cy="4830763"/>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dk1"/>
              </a:buClr>
              <a:buSzPts val="2000"/>
              <a:buFont typeface="Calibri"/>
              <a:buNone/>
            </a:pPr>
            <a:r>
              <a:rPr lang="en-US" sz="2000"/>
              <a:t>How do we divide?</a:t>
            </a:r>
            <a:endParaRPr/>
          </a:p>
          <a:p>
            <a:pPr indent="0" lvl="0" marL="0" rtl="0" algn="l">
              <a:lnSpc>
                <a:spcPct val="100000"/>
              </a:lnSpc>
              <a:spcBef>
                <a:spcPts val="400"/>
              </a:spcBef>
              <a:spcAft>
                <a:spcPts val="0"/>
              </a:spcAft>
              <a:buClr>
                <a:schemeClr val="dk1"/>
              </a:buClr>
              <a:buSzPts val="2000"/>
              <a:buFont typeface="Calibri"/>
              <a:buNone/>
            </a:pPr>
            <a:r>
              <a:rPr lang="en-US" sz="2000"/>
              <a:t>We observe that a maximum contiguous subarray A[i…j] must be located as follows:</a:t>
            </a:r>
            <a:endParaRPr/>
          </a:p>
          <a:p>
            <a:pPr indent="0" lvl="0" marL="0" rtl="0" algn="l">
              <a:lnSpc>
                <a:spcPct val="100000"/>
              </a:lnSpc>
              <a:spcBef>
                <a:spcPts val="400"/>
              </a:spcBef>
              <a:spcAft>
                <a:spcPts val="0"/>
              </a:spcAft>
              <a:buClr>
                <a:schemeClr val="dk1"/>
              </a:buClr>
              <a:buSzPts val="2000"/>
              <a:buFont typeface="Calibri"/>
              <a:buAutoNum type="arabicPeriod"/>
            </a:pPr>
            <a:r>
              <a:rPr lang="en-US" sz="2000"/>
              <a:t>It lies entirely in the left half of the original array: [low…mid];</a:t>
            </a:r>
            <a:endParaRPr/>
          </a:p>
          <a:p>
            <a:pPr indent="0" lvl="0" marL="0" rtl="0" algn="l">
              <a:lnSpc>
                <a:spcPct val="100000"/>
              </a:lnSpc>
              <a:spcBef>
                <a:spcPts val="400"/>
              </a:spcBef>
              <a:spcAft>
                <a:spcPts val="0"/>
              </a:spcAft>
              <a:buClr>
                <a:schemeClr val="dk1"/>
              </a:buClr>
              <a:buSzPts val="2000"/>
              <a:buFont typeface="Calibri"/>
              <a:buAutoNum type="arabicPeriod"/>
            </a:pPr>
            <a:r>
              <a:rPr lang="en-US" sz="2000"/>
              <a:t>It lies entirely in the right half of the original array: [mid+1…high];</a:t>
            </a:r>
            <a:endParaRPr/>
          </a:p>
          <a:p>
            <a:pPr indent="0" lvl="0" marL="0" rtl="0" algn="l">
              <a:lnSpc>
                <a:spcPct val="100000"/>
              </a:lnSpc>
              <a:spcBef>
                <a:spcPts val="400"/>
              </a:spcBef>
              <a:spcAft>
                <a:spcPts val="0"/>
              </a:spcAft>
              <a:buClr>
                <a:schemeClr val="dk1"/>
              </a:buClr>
              <a:buSzPts val="2000"/>
              <a:buFont typeface="Calibri"/>
              <a:buAutoNum type="arabicPeriod"/>
            </a:pPr>
            <a:r>
              <a:rPr lang="en-US" sz="2000"/>
              <a:t>It straddles the midpoint of the original array: i ≤ mid &lt; j.</a:t>
            </a:r>
            <a:endParaRPr/>
          </a:p>
        </p:txBody>
      </p:sp>
      <p:pic>
        <p:nvPicPr>
          <p:cNvPr id="331" name="Google Shape;331;p42"/>
          <p:cNvPicPr preferRelativeResize="0"/>
          <p:nvPr/>
        </p:nvPicPr>
        <p:blipFill rotWithShape="1">
          <a:blip r:embed="rId3">
            <a:alphaModFix/>
          </a:blip>
          <a:srcRect b="0" l="0" r="0" t="0"/>
          <a:stretch/>
        </p:blipFill>
        <p:spPr>
          <a:xfrm>
            <a:off x="228600" y="3757614"/>
            <a:ext cx="8763000" cy="2871787"/>
          </a:xfrm>
          <a:prstGeom prst="rect">
            <a:avLst/>
          </a:prstGeom>
          <a:noFill/>
          <a:ln>
            <a:noFill/>
          </a:ln>
        </p:spPr>
      </p:pic>
      <p:pic>
        <p:nvPicPr>
          <p:cNvPr id="332" name="Google Shape;332;p42"/>
          <p:cNvPicPr preferRelativeResize="0"/>
          <p:nvPr/>
        </p:nvPicPr>
        <p:blipFill rotWithShape="1">
          <a:blip r:embed="rId4">
            <a:alphaModFix/>
          </a:blip>
          <a:srcRect b="0" l="0" r="0" t="0"/>
          <a:stretch/>
        </p:blipFill>
        <p:spPr>
          <a:xfrm>
            <a:off x="7019925" y="0"/>
            <a:ext cx="2124075" cy="914400"/>
          </a:xfrm>
          <a:prstGeom prst="rect">
            <a:avLst/>
          </a:prstGeom>
          <a:noFill/>
          <a:ln>
            <a:noFill/>
          </a:ln>
        </p:spPr>
      </p:pic>
      <p:sp>
        <p:nvSpPr>
          <p:cNvPr id="333" name="Google Shape;333;p42"/>
          <p:cNvSpPr txBox="1"/>
          <p:nvPr>
            <p:ph idx="10" type="dt"/>
          </p:nvPr>
        </p:nvSpPr>
        <p:spPr>
          <a:xfrm>
            <a:off x="457200" y="6356351"/>
            <a:ext cx="21336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2/26/2021</a:t>
            </a:r>
            <a:endParaRPr/>
          </a:p>
        </p:txBody>
      </p:sp>
      <p:sp>
        <p:nvSpPr>
          <p:cNvPr id="334" name="Google Shape;334;p42"/>
          <p:cNvSpPr txBox="1"/>
          <p:nvPr>
            <p:ph idx="12" type="sldNum"/>
          </p:nvPr>
        </p:nvSpPr>
        <p:spPr>
          <a:xfrm>
            <a:off x="6553200" y="6356351"/>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43"/>
          <p:cNvSpPr txBox="1"/>
          <p:nvPr>
            <p:ph type="title"/>
          </p:nvPr>
        </p:nvSpPr>
        <p:spPr>
          <a:xfrm>
            <a:off x="457200" y="274638"/>
            <a:ext cx="6477000" cy="1143000"/>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100000"/>
              </a:lnSpc>
              <a:spcBef>
                <a:spcPts val="0"/>
              </a:spcBef>
              <a:spcAft>
                <a:spcPts val="0"/>
              </a:spcAft>
              <a:buClr>
                <a:schemeClr val="dk1"/>
              </a:buClr>
              <a:buSzPct val="100000"/>
              <a:buFont typeface="Calibri"/>
              <a:buNone/>
            </a:pPr>
            <a:r>
              <a:rPr lang="en-US"/>
              <a:t>Max Subarray: Divide &amp; Conquer</a:t>
            </a:r>
            <a:endParaRPr/>
          </a:p>
        </p:txBody>
      </p:sp>
      <p:sp>
        <p:nvSpPr>
          <p:cNvPr id="340" name="Google Shape;340;p43"/>
          <p:cNvSpPr txBox="1"/>
          <p:nvPr>
            <p:ph idx="1" type="body"/>
          </p:nvPr>
        </p:nvSpPr>
        <p:spPr>
          <a:xfrm>
            <a:off x="457200" y="1570038"/>
            <a:ext cx="8229600" cy="4525962"/>
          </a:xfrm>
          <a:prstGeom prst="rect">
            <a:avLst/>
          </a:prstGeom>
          <a:noFill/>
          <a:ln>
            <a:noFill/>
          </a:ln>
        </p:spPr>
        <p:txBody>
          <a:bodyPr anchorCtr="0" anchor="t" bIns="45700" lIns="91425" spcFirstLastPara="1" rIns="91425" wrap="square" tIns="45700">
            <a:normAutofit lnSpcReduction="10000"/>
          </a:bodyPr>
          <a:lstStyle/>
          <a:p>
            <a:pPr indent="-342900" lvl="0" marL="342900" rtl="0" algn="l">
              <a:lnSpc>
                <a:spcPct val="100000"/>
              </a:lnSpc>
              <a:spcBef>
                <a:spcPts val="0"/>
              </a:spcBef>
              <a:spcAft>
                <a:spcPts val="0"/>
              </a:spcAft>
              <a:buClr>
                <a:schemeClr val="dk1"/>
              </a:buClr>
              <a:buSzPts val="2400"/>
              <a:buChar char="•"/>
            </a:pPr>
            <a:r>
              <a:rPr lang="en-US" sz="2400"/>
              <a:t>The “left” and “right” subproblems are smaller versions of the original problem, so they are part of the standard Divide &amp; Conquer recursion. </a:t>
            </a:r>
            <a:endParaRPr/>
          </a:p>
          <a:p>
            <a:pPr indent="-342900" lvl="0" marL="342900" rtl="0" algn="l">
              <a:lnSpc>
                <a:spcPct val="100000"/>
              </a:lnSpc>
              <a:spcBef>
                <a:spcPts val="480"/>
              </a:spcBef>
              <a:spcAft>
                <a:spcPts val="0"/>
              </a:spcAft>
              <a:buClr>
                <a:schemeClr val="dk1"/>
              </a:buClr>
              <a:buSzPts val="2400"/>
              <a:buChar char="•"/>
            </a:pPr>
            <a:r>
              <a:rPr lang="en-US" sz="2400"/>
              <a:t>The “middle” subproblem is not, so we will need to count its cost as part of the “combine” (or “divide”) cost.</a:t>
            </a:r>
            <a:endParaRPr/>
          </a:p>
          <a:p>
            <a:pPr indent="-285750" lvl="1" marL="742950" rtl="0" algn="l">
              <a:lnSpc>
                <a:spcPct val="100000"/>
              </a:lnSpc>
              <a:spcBef>
                <a:spcPts val="400"/>
              </a:spcBef>
              <a:spcAft>
                <a:spcPts val="0"/>
              </a:spcAft>
              <a:buClr>
                <a:schemeClr val="dk1"/>
              </a:buClr>
              <a:buSzPts val="2000"/>
              <a:buChar char="–"/>
            </a:pPr>
            <a:r>
              <a:rPr lang="en-US" sz="2000"/>
              <a:t>The crucial observation (and it may not be entirely obvious) is that </a:t>
            </a:r>
            <a:r>
              <a:rPr b="1" lang="en-US" sz="2000"/>
              <a:t>we can find the maximum crossing subarray in time linear in the length of the A[low…high] subarray</a:t>
            </a:r>
            <a:r>
              <a:rPr lang="en-US" sz="2000"/>
              <a:t>.</a:t>
            </a:r>
            <a:endParaRPr/>
          </a:p>
          <a:p>
            <a:pPr indent="-342900" lvl="0" marL="342900" rtl="0" algn="l">
              <a:lnSpc>
                <a:spcPct val="100000"/>
              </a:lnSpc>
              <a:spcBef>
                <a:spcPts val="480"/>
              </a:spcBef>
              <a:spcAft>
                <a:spcPts val="0"/>
              </a:spcAft>
              <a:buClr>
                <a:schemeClr val="dk1"/>
              </a:buClr>
              <a:buSzPts val="2400"/>
              <a:buFont typeface="Calibri"/>
              <a:buNone/>
            </a:pPr>
            <a:r>
              <a:t/>
            </a:r>
            <a:endParaRPr b="1" sz="2400"/>
          </a:p>
          <a:p>
            <a:pPr indent="-342900" lvl="0" marL="342900" rtl="0" algn="l">
              <a:lnSpc>
                <a:spcPct val="100000"/>
              </a:lnSpc>
              <a:spcBef>
                <a:spcPts val="480"/>
              </a:spcBef>
              <a:spcAft>
                <a:spcPts val="0"/>
              </a:spcAft>
              <a:buClr>
                <a:schemeClr val="dk1"/>
              </a:buClr>
              <a:buSzPts val="2400"/>
              <a:buFont typeface="Calibri"/>
              <a:buNone/>
            </a:pPr>
            <a:r>
              <a:rPr b="1" lang="en-US" sz="2400"/>
              <a:t>How</a:t>
            </a:r>
            <a:r>
              <a:rPr lang="en-US" sz="2400"/>
              <a:t>? A[i,…,j] must be made up of A[i…mid] and A[m+1…j] – so we find the largest A[i…mid] and the largest A[m+1…j] and combine them.</a:t>
            </a:r>
            <a:endParaRPr/>
          </a:p>
          <a:p>
            <a:pPr indent="-342900" lvl="0" marL="342900" rtl="0" algn="ctr">
              <a:lnSpc>
                <a:spcPct val="100000"/>
              </a:lnSpc>
              <a:spcBef>
                <a:spcPts val="640"/>
              </a:spcBef>
              <a:spcAft>
                <a:spcPts val="0"/>
              </a:spcAft>
              <a:buClr>
                <a:schemeClr val="dk1"/>
              </a:buClr>
              <a:buSzPts val="3200"/>
              <a:buFont typeface="Calibri"/>
              <a:buNone/>
            </a:pPr>
            <a:r>
              <a:t/>
            </a:r>
            <a:endParaRPr/>
          </a:p>
        </p:txBody>
      </p:sp>
      <p:pic>
        <p:nvPicPr>
          <p:cNvPr id="341" name="Google Shape;341;p43"/>
          <p:cNvPicPr preferRelativeResize="0"/>
          <p:nvPr/>
        </p:nvPicPr>
        <p:blipFill rotWithShape="1">
          <a:blip r:embed="rId3">
            <a:alphaModFix/>
          </a:blip>
          <a:srcRect b="0" l="0" r="0" t="0"/>
          <a:stretch/>
        </p:blipFill>
        <p:spPr>
          <a:xfrm>
            <a:off x="7019925" y="0"/>
            <a:ext cx="2124075" cy="914400"/>
          </a:xfrm>
          <a:prstGeom prst="rect">
            <a:avLst/>
          </a:prstGeom>
          <a:noFill/>
          <a:ln>
            <a:noFill/>
          </a:ln>
        </p:spPr>
      </p:pic>
      <p:sp>
        <p:nvSpPr>
          <p:cNvPr id="342" name="Google Shape;342;p43"/>
          <p:cNvSpPr txBox="1"/>
          <p:nvPr>
            <p:ph idx="10" type="dt"/>
          </p:nvPr>
        </p:nvSpPr>
        <p:spPr>
          <a:xfrm>
            <a:off x="457200" y="6356351"/>
            <a:ext cx="21336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2/26/2021</a:t>
            </a:r>
            <a:endParaRPr/>
          </a:p>
        </p:txBody>
      </p:sp>
      <p:sp>
        <p:nvSpPr>
          <p:cNvPr id="343" name="Google Shape;343;p43"/>
          <p:cNvSpPr txBox="1"/>
          <p:nvPr>
            <p:ph idx="12" type="sldNum"/>
          </p:nvPr>
        </p:nvSpPr>
        <p:spPr>
          <a:xfrm>
            <a:off x="6553200" y="6356351"/>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4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1800"/>
              <a:buNone/>
            </a:pPr>
            <a:r>
              <a:t/>
            </a:r>
            <a:endParaRPr/>
          </a:p>
        </p:txBody>
      </p:sp>
      <p:sp>
        <p:nvSpPr>
          <p:cNvPr id="349" name="Google Shape;349;p44"/>
          <p:cNvSpPr txBox="1"/>
          <p:nvPr>
            <p:ph idx="1" type="body"/>
          </p:nvPr>
        </p:nvSpPr>
        <p:spPr>
          <a:xfrm>
            <a:off x="457200" y="1600201"/>
            <a:ext cx="8229600" cy="4525963"/>
          </a:xfrm>
          <a:prstGeom prst="rect">
            <a:avLst/>
          </a:prstGeom>
          <a:noFill/>
          <a:ln>
            <a:noFill/>
          </a:ln>
        </p:spPr>
        <p:txBody>
          <a:bodyPr anchorCtr="0" anchor="t" bIns="45700" lIns="91425" spcFirstLastPara="1" rIns="91425" wrap="square" tIns="45700">
            <a:normAutofit/>
          </a:bodyPr>
          <a:lstStyle/>
          <a:p>
            <a:pPr indent="-228600" lvl="0" marL="457200" rtl="0" algn="l">
              <a:lnSpc>
                <a:spcPct val="100000"/>
              </a:lnSpc>
              <a:spcBef>
                <a:spcPts val="360"/>
              </a:spcBef>
              <a:spcAft>
                <a:spcPts val="0"/>
              </a:spcAft>
              <a:buClr>
                <a:schemeClr val="dk1"/>
              </a:buClr>
              <a:buSzPts val="1800"/>
              <a:buNone/>
            </a:pPr>
            <a:r>
              <a:t/>
            </a:r>
            <a:endParaRPr/>
          </a:p>
        </p:txBody>
      </p:sp>
      <p:sp>
        <p:nvSpPr>
          <p:cNvPr id="350" name="Google Shape;350;p44"/>
          <p:cNvSpPr txBox="1"/>
          <p:nvPr>
            <p:ph idx="12" type="sldNum"/>
          </p:nvPr>
        </p:nvSpPr>
        <p:spPr>
          <a:xfrm>
            <a:off x="6553200" y="6356351"/>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351" name="Google Shape;351;p44"/>
          <p:cNvPicPr preferRelativeResize="0"/>
          <p:nvPr/>
        </p:nvPicPr>
        <p:blipFill rotWithShape="1">
          <a:blip r:embed="rId3">
            <a:alphaModFix/>
          </a:blip>
          <a:srcRect b="0" l="0" r="0" t="0"/>
          <a:stretch/>
        </p:blipFill>
        <p:spPr>
          <a:xfrm>
            <a:off x="0" y="0"/>
            <a:ext cx="9144000" cy="68580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pic>
        <p:nvPicPr>
          <p:cNvPr id="356" name="Google Shape;356;p45"/>
          <p:cNvPicPr preferRelativeResize="0"/>
          <p:nvPr/>
        </p:nvPicPr>
        <p:blipFill rotWithShape="1">
          <a:blip r:embed="rId3">
            <a:alphaModFix/>
          </a:blip>
          <a:srcRect b="0" l="0" r="0" t="0"/>
          <a:stretch/>
        </p:blipFill>
        <p:spPr>
          <a:xfrm>
            <a:off x="899592" y="1484784"/>
            <a:ext cx="7704855" cy="4536503"/>
          </a:xfrm>
          <a:prstGeom prst="rect">
            <a:avLst/>
          </a:prstGeom>
          <a:noFill/>
          <a:ln>
            <a:noFill/>
          </a:ln>
        </p:spPr>
      </p:pic>
      <p:pic>
        <p:nvPicPr>
          <p:cNvPr id="357" name="Google Shape;357;p45"/>
          <p:cNvPicPr preferRelativeResize="0"/>
          <p:nvPr/>
        </p:nvPicPr>
        <p:blipFill rotWithShape="1">
          <a:blip r:embed="rId4">
            <a:alphaModFix/>
          </a:blip>
          <a:srcRect b="0" l="0" r="0" t="0"/>
          <a:stretch/>
        </p:blipFill>
        <p:spPr>
          <a:xfrm>
            <a:off x="7019925" y="0"/>
            <a:ext cx="2124075" cy="914400"/>
          </a:xfrm>
          <a:prstGeom prst="rect">
            <a:avLst/>
          </a:prstGeom>
          <a:noFill/>
          <a:ln>
            <a:noFill/>
          </a:ln>
        </p:spPr>
      </p:pic>
      <p:sp>
        <p:nvSpPr>
          <p:cNvPr id="358" name="Google Shape;358;p45"/>
          <p:cNvSpPr txBox="1"/>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marR="0" rtl="0" algn="ctr">
              <a:lnSpc>
                <a:spcPct val="100000"/>
              </a:lnSpc>
              <a:spcBef>
                <a:spcPts val="0"/>
              </a:spcBef>
              <a:spcAft>
                <a:spcPts val="0"/>
              </a:spcAft>
              <a:buClr>
                <a:schemeClr val="dk1"/>
              </a:buClr>
              <a:buSzPts val="4400"/>
              <a:buFont typeface="Calibri"/>
              <a:buNone/>
            </a:pPr>
            <a:r>
              <a:rPr b="0" i="0" lang="en-US" sz="4400" u="none" cap="none" strike="noStrike">
                <a:solidFill>
                  <a:schemeClr val="dk1"/>
                </a:solidFill>
                <a:latin typeface="Calibri"/>
                <a:ea typeface="Calibri"/>
                <a:cs typeface="Calibri"/>
                <a:sym typeface="Calibri"/>
              </a:rPr>
              <a:t>Max Subarray</a:t>
            </a:r>
            <a:endParaRPr b="0" i="0" sz="4400" u="none" cap="none" strike="noStrike">
              <a:solidFill>
                <a:schemeClr val="dk1"/>
              </a:solidFill>
              <a:latin typeface="Calibri"/>
              <a:ea typeface="Calibri"/>
              <a:cs typeface="Calibri"/>
              <a:sym typeface="Calibri"/>
            </a:endParaRPr>
          </a:p>
        </p:txBody>
      </p:sp>
      <p:sp>
        <p:nvSpPr>
          <p:cNvPr id="359" name="Google Shape;359;p45"/>
          <p:cNvSpPr txBox="1"/>
          <p:nvPr>
            <p:ph idx="10" type="dt"/>
          </p:nvPr>
        </p:nvSpPr>
        <p:spPr>
          <a:xfrm>
            <a:off x="457200" y="6356351"/>
            <a:ext cx="21336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2/26/2021</a:t>
            </a:r>
            <a:endParaRPr/>
          </a:p>
        </p:txBody>
      </p:sp>
      <p:sp>
        <p:nvSpPr>
          <p:cNvPr id="360" name="Google Shape;360;p45"/>
          <p:cNvSpPr txBox="1"/>
          <p:nvPr>
            <p:ph idx="12" type="sldNum"/>
          </p:nvPr>
        </p:nvSpPr>
        <p:spPr>
          <a:xfrm>
            <a:off x="6553200" y="6356351"/>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pic>
        <p:nvPicPr>
          <p:cNvPr id="365" name="Google Shape;365;p46"/>
          <p:cNvPicPr preferRelativeResize="0"/>
          <p:nvPr/>
        </p:nvPicPr>
        <p:blipFill rotWithShape="1">
          <a:blip r:embed="rId3">
            <a:alphaModFix/>
          </a:blip>
          <a:srcRect b="0" l="0" r="0" t="0"/>
          <a:stretch/>
        </p:blipFill>
        <p:spPr>
          <a:xfrm>
            <a:off x="179512" y="295037"/>
            <a:ext cx="8676456" cy="5525715"/>
          </a:xfrm>
          <a:prstGeom prst="rect">
            <a:avLst/>
          </a:prstGeom>
          <a:noFill/>
          <a:ln>
            <a:noFill/>
          </a:ln>
        </p:spPr>
      </p:pic>
      <p:pic>
        <p:nvPicPr>
          <p:cNvPr id="366" name="Google Shape;366;p46"/>
          <p:cNvPicPr preferRelativeResize="0"/>
          <p:nvPr/>
        </p:nvPicPr>
        <p:blipFill rotWithShape="1">
          <a:blip r:embed="rId4">
            <a:alphaModFix/>
          </a:blip>
          <a:srcRect b="0" l="0" r="0" t="0"/>
          <a:stretch/>
        </p:blipFill>
        <p:spPr>
          <a:xfrm>
            <a:off x="7019925" y="0"/>
            <a:ext cx="2124075" cy="914400"/>
          </a:xfrm>
          <a:prstGeom prst="rect">
            <a:avLst/>
          </a:prstGeom>
          <a:noFill/>
          <a:ln>
            <a:noFill/>
          </a:ln>
        </p:spPr>
      </p:pic>
      <p:sp>
        <p:nvSpPr>
          <p:cNvPr id="367" name="Google Shape;367;p46"/>
          <p:cNvSpPr txBox="1"/>
          <p:nvPr>
            <p:ph idx="10" type="dt"/>
          </p:nvPr>
        </p:nvSpPr>
        <p:spPr>
          <a:xfrm>
            <a:off x="457200" y="6356351"/>
            <a:ext cx="21336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2/26/2021</a:t>
            </a:r>
            <a:endParaRPr/>
          </a:p>
        </p:txBody>
      </p:sp>
      <p:sp>
        <p:nvSpPr>
          <p:cNvPr id="368" name="Google Shape;368;p46"/>
          <p:cNvSpPr txBox="1"/>
          <p:nvPr>
            <p:ph idx="12" type="sldNum"/>
          </p:nvPr>
        </p:nvSpPr>
        <p:spPr>
          <a:xfrm>
            <a:off x="6553200" y="6356351"/>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4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Example</a:t>
            </a:r>
            <a:endParaRPr/>
          </a:p>
        </p:txBody>
      </p:sp>
      <p:sp>
        <p:nvSpPr>
          <p:cNvPr id="374" name="Google Shape;374;p47"/>
          <p:cNvSpPr txBox="1"/>
          <p:nvPr>
            <p:ph idx="1" type="body"/>
          </p:nvPr>
        </p:nvSpPr>
        <p:spPr>
          <a:xfrm>
            <a:off x="457200" y="1600201"/>
            <a:ext cx="8229600" cy="4525963"/>
          </a:xfrm>
          <a:prstGeom prst="rect">
            <a:avLst/>
          </a:prstGeom>
          <a:noFill/>
          <a:ln>
            <a:noFill/>
          </a:ln>
        </p:spPr>
        <p:txBody>
          <a:bodyPr anchorCtr="0" anchor="t" bIns="45700" lIns="91425" spcFirstLastPara="1" rIns="91425" wrap="square" tIns="45700">
            <a:normAutofit/>
          </a:bodyPr>
          <a:lstStyle/>
          <a:p>
            <a:pPr indent="-139700" lvl="0" marL="342900" rtl="0" algn="l">
              <a:lnSpc>
                <a:spcPct val="100000"/>
              </a:lnSpc>
              <a:spcBef>
                <a:spcPts val="0"/>
              </a:spcBef>
              <a:spcAft>
                <a:spcPts val="0"/>
              </a:spcAft>
              <a:buClr>
                <a:schemeClr val="dk1"/>
              </a:buClr>
              <a:buSzPts val="3200"/>
              <a:buNone/>
            </a:pPr>
            <a:r>
              <a:t/>
            </a:r>
            <a:endParaRPr/>
          </a:p>
        </p:txBody>
      </p:sp>
      <p:sp>
        <p:nvSpPr>
          <p:cNvPr id="375" name="Google Shape;375;p47"/>
          <p:cNvSpPr txBox="1"/>
          <p:nvPr>
            <p:ph idx="10" type="dt"/>
          </p:nvPr>
        </p:nvSpPr>
        <p:spPr>
          <a:xfrm>
            <a:off x="457200" y="6356351"/>
            <a:ext cx="21336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2/26/2021</a:t>
            </a:r>
            <a:endParaRPr/>
          </a:p>
        </p:txBody>
      </p:sp>
      <p:sp>
        <p:nvSpPr>
          <p:cNvPr id="376" name="Google Shape;376;p47"/>
          <p:cNvSpPr txBox="1"/>
          <p:nvPr>
            <p:ph idx="12" type="sldNum"/>
          </p:nvPr>
        </p:nvSpPr>
        <p:spPr>
          <a:xfrm>
            <a:off x="6553200" y="6356351"/>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377" name="Google Shape;377;p47"/>
          <p:cNvPicPr preferRelativeResize="0"/>
          <p:nvPr/>
        </p:nvPicPr>
        <p:blipFill rotWithShape="1">
          <a:blip r:embed="rId3">
            <a:alphaModFix/>
          </a:blip>
          <a:srcRect b="0" l="0" r="0" t="0"/>
          <a:stretch/>
        </p:blipFill>
        <p:spPr>
          <a:xfrm>
            <a:off x="1447800" y="1676400"/>
            <a:ext cx="5610225" cy="2752725"/>
          </a:xfrm>
          <a:prstGeom prst="rect">
            <a:avLst/>
          </a:prstGeom>
          <a:noFill/>
          <a:ln>
            <a:noFill/>
          </a:ln>
        </p:spPr>
      </p:pic>
      <p:pic>
        <p:nvPicPr>
          <p:cNvPr id="378" name="Google Shape;378;p47"/>
          <p:cNvPicPr preferRelativeResize="0"/>
          <p:nvPr/>
        </p:nvPicPr>
        <p:blipFill rotWithShape="1">
          <a:blip r:embed="rId4">
            <a:alphaModFix/>
          </a:blip>
          <a:srcRect b="0" l="0" r="0" t="0"/>
          <a:stretch/>
        </p:blipFill>
        <p:spPr>
          <a:xfrm>
            <a:off x="762000" y="4953000"/>
            <a:ext cx="1781175" cy="1019175"/>
          </a:xfrm>
          <a:prstGeom prst="rect">
            <a:avLst/>
          </a:prstGeom>
          <a:noFill/>
          <a:ln>
            <a:noFill/>
          </a:ln>
        </p:spPr>
      </p:pic>
      <p:pic>
        <p:nvPicPr>
          <p:cNvPr id="379" name="Google Shape;379;p47"/>
          <p:cNvPicPr preferRelativeResize="0"/>
          <p:nvPr/>
        </p:nvPicPr>
        <p:blipFill rotWithShape="1">
          <a:blip r:embed="rId5">
            <a:alphaModFix/>
          </a:blip>
          <a:srcRect b="0" l="0" r="0" t="0"/>
          <a:stretch/>
        </p:blipFill>
        <p:spPr>
          <a:xfrm>
            <a:off x="3352800" y="4876800"/>
            <a:ext cx="1762125" cy="1152525"/>
          </a:xfrm>
          <a:prstGeom prst="rect">
            <a:avLst/>
          </a:prstGeom>
          <a:noFill/>
          <a:ln>
            <a:noFill/>
          </a:ln>
        </p:spPr>
      </p:pic>
      <p:pic>
        <p:nvPicPr>
          <p:cNvPr id="380" name="Google Shape;380;p47"/>
          <p:cNvPicPr preferRelativeResize="0"/>
          <p:nvPr/>
        </p:nvPicPr>
        <p:blipFill rotWithShape="1">
          <a:blip r:embed="rId6">
            <a:alphaModFix/>
          </a:blip>
          <a:srcRect b="0" l="0" r="0" t="0"/>
          <a:stretch/>
        </p:blipFill>
        <p:spPr>
          <a:xfrm>
            <a:off x="6096000" y="4797864"/>
            <a:ext cx="1905000" cy="1193362"/>
          </a:xfrm>
          <a:prstGeom prst="rect">
            <a:avLst/>
          </a:prstGeom>
          <a:noFill/>
          <a:ln>
            <a:noFill/>
          </a:ln>
        </p:spPr>
      </p:pic>
      <p:pic>
        <p:nvPicPr>
          <p:cNvPr id="381" name="Google Shape;381;p47"/>
          <p:cNvPicPr preferRelativeResize="0"/>
          <p:nvPr/>
        </p:nvPicPr>
        <p:blipFill rotWithShape="1">
          <a:blip r:embed="rId7">
            <a:alphaModFix/>
          </a:blip>
          <a:srcRect b="0" l="0" r="0" t="0"/>
          <a:stretch/>
        </p:blipFill>
        <p:spPr>
          <a:xfrm>
            <a:off x="7019925" y="0"/>
            <a:ext cx="2124075" cy="9144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p4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Example</a:t>
            </a:r>
            <a:endParaRPr/>
          </a:p>
        </p:txBody>
      </p:sp>
      <p:sp>
        <p:nvSpPr>
          <p:cNvPr id="387" name="Google Shape;387;p48"/>
          <p:cNvSpPr txBox="1"/>
          <p:nvPr>
            <p:ph idx="10" type="dt"/>
          </p:nvPr>
        </p:nvSpPr>
        <p:spPr>
          <a:xfrm>
            <a:off x="457200" y="6356351"/>
            <a:ext cx="21336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2/26/2021</a:t>
            </a:r>
            <a:endParaRPr/>
          </a:p>
        </p:txBody>
      </p:sp>
      <p:sp>
        <p:nvSpPr>
          <p:cNvPr id="388" name="Google Shape;388;p48"/>
          <p:cNvSpPr txBox="1"/>
          <p:nvPr>
            <p:ph idx="12" type="sldNum"/>
          </p:nvPr>
        </p:nvSpPr>
        <p:spPr>
          <a:xfrm>
            <a:off x="6553200" y="6356351"/>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389" name="Google Shape;389;p48"/>
          <p:cNvPicPr preferRelativeResize="0"/>
          <p:nvPr>
            <p:ph idx="1" type="body"/>
          </p:nvPr>
        </p:nvPicPr>
        <p:blipFill rotWithShape="1">
          <a:blip r:embed="rId3">
            <a:alphaModFix/>
          </a:blip>
          <a:srcRect b="0" l="0" r="0" t="0"/>
          <a:stretch/>
        </p:blipFill>
        <p:spPr>
          <a:xfrm>
            <a:off x="762000" y="1981200"/>
            <a:ext cx="7619999" cy="3429000"/>
          </a:xfrm>
          <a:prstGeom prst="rect">
            <a:avLst/>
          </a:prstGeom>
          <a:noFill/>
          <a:ln>
            <a:noFill/>
          </a:ln>
        </p:spPr>
      </p:pic>
      <p:pic>
        <p:nvPicPr>
          <p:cNvPr id="390" name="Google Shape;390;p48"/>
          <p:cNvPicPr preferRelativeResize="0"/>
          <p:nvPr/>
        </p:nvPicPr>
        <p:blipFill rotWithShape="1">
          <a:blip r:embed="rId4">
            <a:alphaModFix/>
          </a:blip>
          <a:srcRect b="0" l="0" r="0" t="0"/>
          <a:stretch/>
        </p:blipFill>
        <p:spPr>
          <a:xfrm>
            <a:off x="7019925" y="0"/>
            <a:ext cx="2124075" cy="9144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p4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Example</a:t>
            </a:r>
            <a:endParaRPr/>
          </a:p>
        </p:txBody>
      </p:sp>
      <p:sp>
        <p:nvSpPr>
          <p:cNvPr id="396" name="Google Shape;396;p49"/>
          <p:cNvSpPr txBox="1"/>
          <p:nvPr>
            <p:ph idx="1" type="body"/>
          </p:nvPr>
        </p:nvSpPr>
        <p:spPr>
          <a:xfrm>
            <a:off x="457200" y="1600201"/>
            <a:ext cx="8229600" cy="4525963"/>
          </a:xfrm>
          <a:prstGeom prst="rect">
            <a:avLst/>
          </a:prstGeom>
          <a:noFill/>
          <a:ln>
            <a:noFill/>
          </a:ln>
        </p:spPr>
        <p:txBody>
          <a:bodyPr anchorCtr="0" anchor="t" bIns="45700" lIns="91425" spcFirstLastPara="1" rIns="91425" wrap="square" tIns="45700">
            <a:normAutofit/>
          </a:bodyPr>
          <a:lstStyle/>
          <a:p>
            <a:pPr indent="-139700" lvl="0" marL="342900" rtl="0" algn="l">
              <a:lnSpc>
                <a:spcPct val="100000"/>
              </a:lnSpc>
              <a:spcBef>
                <a:spcPts val="0"/>
              </a:spcBef>
              <a:spcAft>
                <a:spcPts val="0"/>
              </a:spcAft>
              <a:buClr>
                <a:schemeClr val="dk1"/>
              </a:buClr>
              <a:buSzPts val="3200"/>
              <a:buNone/>
            </a:pPr>
            <a:r>
              <a:t/>
            </a:r>
            <a:endParaRPr/>
          </a:p>
        </p:txBody>
      </p:sp>
      <p:sp>
        <p:nvSpPr>
          <p:cNvPr id="397" name="Google Shape;397;p49"/>
          <p:cNvSpPr txBox="1"/>
          <p:nvPr>
            <p:ph idx="10" type="dt"/>
          </p:nvPr>
        </p:nvSpPr>
        <p:spPr>
          <a:xfrm>
            <a:off x="457200" y="6356351"/>
            <a:ext cx="21336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2/26/2021</a:t>
            </a:r>
            <a:endParaRPr/>
          </a:p>
        </p:txBody>
      </p:sp>
      <p:sp>
        <p:nvSpPr>
          <p:cNvPr id="398" name="Google Shape;398;p49"/>
          <p:cNvSpPr txBox="1"/>
          <p:nvPr>
            <p:ph idx="12" type="sldNum"/>
          </p:nvPr>
        </p:nvSpPr>
        <p:spPr>
          <a:xfrm>
            <a:off x="6553200" y="6356351"/>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399" name="Google Shape;399;p49"/>
          <p:cNvPicPr preferRelativeResize="0"/>
          <p:nvPr/>
        </p:nvPicPr>
        <p:blipFill rotWithShape="1">
          <a:blip r:embed="rId3">
            <a:alphaModFix/>
          </a:blip>
          <a:srcRect b="0" l="0" r="0" t="0"/>
          <a:stretch/>
        </p:blipFill>
        <p:spPr>
          <a:xfrm>
            <a:off x="381000" y="3276600"/>
            <a:ext cx="8360431" cy="2833687"/>
          </a:xfrm>
          <a:prstGeom prst="rect">
            <a:avLst/>
          </a:prstGeom>
          <a:noFill/>
          <a:ln>
            <a:noFill/>
          </a:ln>
        </p:spPr>
      </p:pic>
      <p:pic>
        <p:nvPicPr>
          <p:cNvPr id="400" name="Google Shape;400;p49"/>
          <p:cNvPicPr preferRelativeResize="0"/>
          <p:nvPr/>
        </p:nvPicPr>
        <p:blipFill rotWithShape="1">
          <a:blip r:embed="rId4">
            <a:alphaModFix/>
          </a:blip>
          <a:srcRect b="0" l="0" r="0" t="0"/>
          <a:stretch/>
        </p:blipFill>
        <p:spPr>
          <a:xfrm>
            <a:off x="533400" y="1600200"/>
            <a:ext cx="2286000" cy="1791973"/>
          </a:xfrm>
          <a:prstGeom prst="rect">
            <a:avLst/>
          </a:prstGeom>
          <a:noFill/>
          <a:ln>
            <a:noFill/>
          </a:ln>
        </p:spPr>
      </p:pic>
      <p:pic>
        <p:nvPicPr>
          <p:cNvPr id="401" name="Google Shape;401;p49"/>
          <p:cNvPicPr preferRelativeResize="0"/>
          <p:nvPr/>
        </p:nvPicPr>
        <p:blipFill rotWithShape="1">
          <a:blip r:embed="rId5">
            <a:alphaModFix/>
          </a:blip>
          <a:srcRect b="0" l="0" r="0" t="0"/>
          <a:stretch/>
        </p:blipFill>
        <p:spPr>
          <a:xfrm>
            <a:off x="7019925" y="0"/>
            <a:ext cx="2124075" cy="9144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p5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Example</a:t>
            </a:r>
            <a:endParaRPr/>
          </a:p>
        </p:txBody>
      </p:sp>
      <p:sp>
        <p:nvSpPr>
          <p:cNvPr id="407" name="Google Shape;407;p50"/>
          <p:cNvSpPr txBox="1"/>
          <p:nvPr>
            <p:ph idx="1" type="body"/>
          </p:nvPr>
        </p:nvSpPr>
        <p:spPr>
          <a:xfrm>
            <a:off x="457200" y="1600201"/>
            <a:ext cx="8229600" cy="4525963"/>
          </a:xfrm>
          <a:prstGeom prst="rect">
            <a:avLst/>
          </a:prstGeom>
          <a:noFill/>
          <a:ln>
            <a:noFill/>
          </a:ln>
        </p:spPr>
        <p:txBody>
          <a:bodyPr anchorCtr="0" anchor="t" bIns="45700" lIns="91425" spcFirstLastPara="1" rIns="91425" wrap="square" tIns="45700">
            <a:normAutofit/>
          </a:bodyPr>
          <a:lstStyle/>
          <a:p>
            <a:pPr indent="-139700" lvl="0" marL="342900" rtl="0" algn="l">
              <a:lnSpc>
                <a:spcPct val="100000"/>
              </a:lnSpc>
              <a:spcBef>
                <a:spcPts val="0"/>
              </a:spcBef>
              <a:spcAft>
                <a:spcPts val="0"/>
              </a:spcAft>
              <a:buClr>
                <a:schemeClr val="dk1"/>
              </a:buClr>
              <a:buSzPts val="3200"/>
              <a:buNone/>
            </a:pPr>
            <a:r>
              <a:t/>
            </a:r>
            <a:endParaRPr/>
          </a:p>
        </p:txBody>
      </p:sp>
      <p:sp>
        <p:nvSpPr>
          <p:cNvPr id="408" name="Google Shape;408;p50"/>
          <p:cNvSpPr txBox="1"/>
          <p:nvPr>
            <p:ph idx="10" type="dt"/>
          </p:nvPr>
        </p:nvSpPr>
        <p:spPr>
          <a:xfrm>
            <a:off x="457200" y="6356351"/>
            <a:ext cx="21336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2/26/2021</a:t>
            </a:r>
            <a:endParaRPr/>
          </a:p>
        </p:txBody>
      </p:sp>
      <p:sp>
        <p:nvSpPr>
          <p:cNvPr id="409" name="Google Shape;409;p50"/>
          <p:cNvSpPr txBox="1"/>
          <p:nvPr>
            <p:ph idx="12" type="sldNum"/>
          </p:nvPr>
        </p:nvSpPr>
        <p:spPr>
          <a:xfrm>
            <a:off x="6553200" y="6356351"/>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410" name="Google Shape;410;p50"/>
          <p:cNvPicPr preferRelativeResize="0"/>
          <p:nvPr/>
        </p:nvPicPr>
        <p:blipFill rotWithShape="1">
          <a:blip r:embed="rId3">
            <a:alphaModFix/>
          </a:blip>
          <a:srcRect b="0" l="0" r="0" t="0"/>
          <a:stretch/>
        </p:blipFill>
        <p:spPr>
          <a:xfrm>
            <a:off x="685800" y="2590800"/>
            <a:ext cx="7731924" cy="2471737"/>
          </a:xfrm>
          <a:prstGeom prst="rect">
            <a:avLst/>
          </a:prstGeom>
          <a:noFill/>
          <a:ln>
            <a:noFill/>
          </a:ln>
        </p:spPr>
      </p:pic>
      <p:pic>
        <p:nvPicPr>
          <p:cNvPr id="411" name="Google Shape;411;p50"/>
          <p:cNvPicPr preferRelativeResize="0"/>
          <p:nvPr/>
        </p:nvPicPr>
        <p:blipFill rotWithShape="1">
          <a:blip r:embed="rId4">
            <a:alphaModFix/>
          </a:blip>
          <a:srcRect b="0" l="0" r="0" t="0"/>
          <a:stretch/>
        </p:blipFill>
        <p:spPr>
          <a:xfrm>
            <a:off x="7019925" y="0"/>
            <a:ext cx="2124075" cy="9144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pic>
        <p:nvPicPr>
          <p:cNvPr id="416" name="Google Shape;416;p51"/>
          <p:cNvPicPr preferRelativeResize="0"/>
          <p:nvPr/>
        </p:nvPicPr>
        <p:blipFill rotWithShape="1">
          <a:blip r:embed="rId3">
            <a:alphaModFix/>
          </a:blip>
          <a:srcRect b="0" l="0" r="0" t="0"/>
          <a:stretch/>
        </p:blipFill>
        <p:spPr>
          <a:xfrm>
            <a:off x="467544" y="1268760"/>
            <a:ext cx="8064896" cy="4824536"/>
          </a:xfrm>
          <a:prstGeom prst="rect">
            <a:avLst/>
          </a:prstGeom>
          <a:noFill/>
          <a:ln>
            <a:noFill/>
          </a:ln>
        </p:spPr>
      </p:pic>
      <p:pic>
        <p:nvPicPr>
          <p:cNvPr id="417" name="Google Shape;417;p51"/>
          <p:cNvPicPr preferRelativeResize="0"/>
          <p:nvPr/>
        </p:nvPicPr>
        <p:blipFill rotWithShape="1">
          <a:blip r:embed="rId4">
            <a:alphaModFix/>
          </a:blip>
          <a:srcRect b="0" l="0" r="0" t="0"/>
          <a:stretch/>
        </p:blipFill>
        <p:spPr>
          <a:xfrm>
            <a:off x="7019925" y="0"/>
            <a:ext cx="2124075" cy="914400"/>
          </a:xfrm>
          <a:prstGeom prst="rect">
            <a:avLst/>
          </a:prstGeom>
          <a:noFill/>
          <a:ln>
            <a:noFill/>
          </a:ln>
        </p:spPr>
      </p:pic>
      <p:sp>
        <p:nvSpPr>
          <p:cNvPr id="418" name="Google Shape;418;p51"/>
          <p:cNvSpPr txBox="1"/>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marR="0" rtl="0" algn="ctr">
              <a:lnSpc>
                <a:spcPct val="100000"/>
              </a:lnSpc>
              <a:spcBef>
                <a:spcPts val="0"/>
              </a:spcBef>
              <a:spcAft>
                <a:spcPts val="0"/>
              </a:spcAft>
              <a:buClr>
                <a:schemeClr val="dk1"/>
              </a:buClr>
              <a:buSzPts val="4400"/>
              <a:buFont typeface="Calibri"/>
              <a:buNone/>
            </a:pPr>
            <a:r>
              <a:rPr b="0" i="0" lang="en-US" sz="4400" u="none" cap="none" strike="noStrike">
                <a:solidFill>
                  <a:schemeClr val="dk1"/>
                </a:solidFill>
                <a:latin typeface="Calibri"/>
                <a:ea typeface="Calibri"/>
                <a:cs typeface="Calibri"/>
                <a:sym typeface="Calibri"/>
              </a:rPr>
              <a:t>Example</a:t>
            </a:r>
            <a:endParaRPr b="0" i="0" sz="4400" u="none" cap="none" strike="noStrike">
              <a:solidFill>
                <a:schemeClr val="dk1"/>
              </a:solidFill>
              <a:latin typeface="Calibri"/>
              <a:ea typeface="Calibri"/>
              <a:cs typeface="Calibri"/>
              <a:sym typeface="Calibri"/>
            </a:endParaRPr>
          </a:p>
        </p:txBody>
      </p:sp>
      <p:sp>
        <p:nvSpPr>
          <p:cNvPr id="419" name="Google Shape;419;p51"/>
          <p:cNvSpPr txBox="1"/>
          <p:nvPr>
            <p:ph idx="10" type="dt"/>
          </p:nvPr>
        </p:nvSpPr>
        <p:spPr>
          <a:xfrm>
            <a:off x="457200" y="6356351"/>
            <a:ext cx="21336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2/26/2021</a:t>
            </a:r>
            <a:endParaRPr/>
          </a:p>
        </p:txBody>
      </p:sp>
      <p:sp>
        <p:nvSpPr>
          <p:cNvPr id="420" name="Google Shape;420;p51"/>
          <p:cNvSpPr txBox="1"/>
          <p:nvPr>
            <p:ph idx="12" type="sldNum"/>
          </p:nvPr>
        </p:nvSpPr>
        <p:spPr>
          <a:xfrm>
            <a:off x="6553200" y="6356351"/>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pic>
        <p:nvPicPr>
          <p:cNvPr id="112" name="Google Shape;112;p16"/>
          <p:cNvPicPr preferRelativeResize="0"/>
          <p:nvPr/>
        </p:nvPicPr>
        <p:blipFill rotWithShape="1">
          <a:blip r:embed="rId3">
            <a:alphaModFix/>
          </a:blip>
          <a:srcRect b="0" l="0" r="0" t="0"/>
          <a:stretch/>
        </p:blipFill>
        <p:spPr>
          <a:xfrm>
            <a:off x="1546733" y="1794976"/>
            <a:ext cx="2593544" cy="4023500"/>
          </a:xfrm>
          <a:prstGeom prst="rect">
            <a:avLst/>
          </a:prstGeom>
          <a:noFill/>
          <a:ln cap="sq" cmpd="sng" w="38100">
            <a:solidFill>
              <a:srgbClr val="00B0F0"/>
            </a:solidFill>
            <a:prstDash val="solid"/>
            <a:miter lim="800000"/>
            <a:headEnd len="sm" w="sm" type="none"/>
            <a:tailEnd len="sm" w="sm" type="none"/>
          </a:ln>
          <a:effectLst>
            <a:outerShdw blurRad="50800" rotWithShape="0" algn="tl" dir="2700000" dist="38100">
              <a:srgbClr val="000000">
                <a:alpha val="42745"/>
              </a:srgbClr>
            </a:outerShdw>
          </a:effectLst>
        </p:spPr>
      </p:pic>
      <p:pic>
        <p:nvPicPr>
          <p:cNvPr id="113" name="Google Shape;113;p16"/>
          <p:cNvPicPr preferRelativeResize="0"/>
          <p:nvPr/>
        </p:nvPicPr>
        <p:blipFill rotWithShape="1">
          <a:blip r:embed="rId4">
            <a:alphaModFix/>
          </a:blip>
          <a:srcRect b="0" l="0" r="0" t="0"/>
          <a:stretch/>
        </p:blipFill>
        <p:spPr>
          <a:xfrm>
            <a:off x="4716625" y="1794976"/>
            <a:ext cx="2806181" cy="4023500"/>
          </a:xfrm>
          <a:prstGeom prst="rect">
            <a:avLst/>
          </a:prstGeom>
          <a:noFill/>
          <a:ln cap="sq" cmpd="sng" w="38100">
            <a:solidFill>
              <a:srgbClr val="00B0F0"/>
            </a:solidFill>
            <a:prstDash val="solid"/>
            <a:miter lim="800000"/>
            <a:headEnd len="sm" w="sm" type="none"/>
            <a:tailEnd len="sm" w="sm" type="none"/>
          </a:ln>
          <a:effectLst>
            <a:outerShdw blurRad="50800" rotWithShape="0" algn="tl" dir="2700000" dist="38100">
              <a:srgbClr val="000000">
                <a:alpha val="42745"/>
              </a:srgbClr>
            </a:outerShdw>
          </a:effectLst>
        </p:spPr>
      </p:pic>
      <p:pic>
        <p:nvPicPr>
          <p:cNvPr id="114" name="Google Shape;114;p16"/>
          <p:cNvPicPr preferRelativeResize="0"/>
          <p:nvPr/>
        </p:nvPicPr>
        <p:blipFill rotWithShape="1">
          <a:blip r:embed="rId5">
            <a:alphaModFix/>
          </a:blip>
          <a:srcRect b="0" l="0" r="0" t="0"/>
          <a:stretch/>
        </p:blipFill>
        <p:spPr>
          <a:xfrm>
            <a:off x="2458884" y="993430"/>
            <a:ext cx="4515480" cy="400106"/>
          </a:xfrm>
          <a:prstGeom prst="rect">
            <a:avLst/>
          </a:prstGeom>
          <a:noFill/>
          <a:ln cap="sq" cmpd="sng" w="38100">
            <a:solidFill>
              <a:srgbClr val="92D050"/>
            </a:solidFill>
            <a:prstDash val="solid"/>
            <a:miter lim="800000"/>
            <a:headEnd len="sm" w="sm" type="none"/>
            <a:tailEnd len="sm" w="sm" type="none"/>
          </a:ln>
          <a:effectLst>
            <a:outerShdw blurRad="50800" rotWithShape="0" algn="tl" dir="2700000" dist="38100">
              <a:srgbClr val="000000">
                <a:alpha val="42745"/>
              </a:srgbClr>
            </a:outerShdw>
          </a:effectLst>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pic>
        <p:nvPicPr>
          <p:cNvPr id="425" name="Google Shape;425;p52"/>
          <p:cNvPicPr preferRelativeResize="0"/>
          <p:nvPr/>
        </p:nvPicPr>
        <p:blipFill rotWithShape="1">
          <a:blip r:embed="rId3">
            <a:alphaModFix/>
          </a:blip>
          <a:srcRect b="0" l="0" r="0" t="0"/>
          <a:stretch/>
        </p:blipFill>
        <p:spPr>
          <a:xfrm>
            <a:off x="467544" y="1196752"/>
            <a:ext cx="8064896" cy="4680519"/>
          </a:xfrm>
          <a:prstGeom prst="rect">
            <a:avLst/>
          </a:prstGeom>
          <a:noFill/>
          <a:ln>
            <a:noFill/>
          </a:ln>
        </p:spPr>
      </p:pic>
      <p:pic>
        <p:nvPicPr>
          <p:cNvPr id="426" name="Google Shape;426;p52"/>
          <p:cNvPicPr preferRelativeResize="0"/>
          <p:nvPr/>
        </p:nvPicPr>
        <p:blipFill rotWithShape="1">
          <a:blip r:embed="rId4">
            <a:alphaModFix/>
          </a:blip>
          <a:srcRect b="0" l="0" r="0" t="0"/>
          <a:stretch/>
        </p:blipFill>
        <p:spPr>
          <a:xfrm>
            <a:off x="7019925" y="0"/>
            <a:ext cx="2124075" cy="914400"/>
          </a:xfrm>
          <a:prstGeom prst="rect">
            <a:avLst/>
          </a:prstGeom>
          <a:noFill/>
          <a:ln>
            <a:noFill/>
          </a:ln>
        </p:spPr>
      </p:pic>
      <p:sp>
        <p:nvSpPr>
          <p:cNvPr id="427" name="Google Shape;427;p52"/>
          <p:cNvSpPr txBox="1"/>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marR="0" rtl="0" algn="ctr">
              <a:lnSpc>
                <a:spcPct val="100000"/>
              </a:lnSpc>
              <a:spcBef>
                <a:spcPts val="0"/>
              </a:spcBef>
              <a:spcAft>
                <a:spcPts val="0"/>
              </a:spcAft>
              <a:buClr>
                <a:schemeClr val="dk1"/>
              </a:buClr>
              <a:buSzPts val="4400"/>
              <a:buFont typeface="Calibri"/>
              <a:buNone/>
            </a:pPr>
            <a:r>
              <a:rPr b="0" i="0" lang="en-US" sz="4400" u="none" cap="none" strike="noStrike">
                <a:solidFill>
                  <a:schemeClr val="dk1"/>
                </a:solidFill>
                <a:latin typeface="Calibri"/>
                <a:ea typeface="Calibri"/>
                <a:cs typeface="Calibri"/>
                <a:sym typeface="Calibri"/>
              </a:rPr>
              <a:t>Example</a:t>
            </a:r>
            <a:endParaRPr b="0" i="0" sz="4400" u="none" cap="none" strike="noStrike">
              <a:solidFill>
                <a:schemeClr val="dk1"/>
              </a:solidFill>
              <a:latin typeface="Calibri"/>
              <a:ea typeface="Calibri"/>
              <a:cs typeface="Calibri"/>
              <a:sym typeface="Calibri"/>
            </a:endParaRPr>
          </a:p>
        </p:txBody>
      </p:sp>
      <p:sp>
        <p:nvSpPr>
          <p:cNvPr id="428" name="Google Shape;428;p52"/>
          <p:cNvSpPr txBox="1"/>
          <p:nvPr>
            <p:ph idx="10" type="dt"/>
          </p:nvPr>
        </p:nvSpPr>
        <p:spPr>
          <a:xfrm>
            <a:off x="457200" y="6356351"/>
            <a:ext cx="21336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2/26/2021</a:t>
            </a:r>
            <a:endParaRPr/>
          </a:p>
        </p:txBody>
      </p:sp>
      <p:sp>
        <p:nvSpPr>
          <p:cNvPr id="429" name="Google Shape;429;p52"/>
          <p:cNvSpPr txBox="1"/>
          <p:nvPr>
            <p:ph idx="12" type="sldNum"/>
          </p:nvPr>
        </p:nvSpPr>
        <p:spPr>
          <a:xfrm>
            <a:off x="6553200" y="6356351"/>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pic>
        <p:nvPicPr>
          <p:cNvPr id="434" name="Google Shape;434;p53"/>
          <p:cNvPicPr preferRelativeResize="0"/>
          <p:nvPr/>
        </p:nvPicPr>
        <p:blipFill rotWithShape="1">
          <a:blip r:embed="rId3">
            <a:alphaModFix/>
          </a:blip>
          <a:srcRect b="0" l="0" r="0" t="0"/>
          <a:stretch/>
        </p:blipFill>
        <p:spPr>
          <a:xfrm>
            <a:off x="467544" y="1196752"/>
            <a:ext cx="7704856" cy="4536503"/>
          </a:xfrm>
          <a:prstGeom prst="rect">
            <a:avLst/>
          </a:prstGeom>
          <a:noFill/>
          <a:ln>
            <a:noFill/>
          </a:ln>
        </p:spPr>
      </p:pic>
      <p:pic>
        <p:nvPicPr>
          <p:cNvPr id="435" name="Google Shape;435;p53"/>
          <p:cNvPicPr preferRelativeResize="0"/>
          <p:nvPr/>
        </p:nvPicPr>
        <p:blipFill rotWithShape="1">
          <a:blip r:embed="rId4">
            <a:alphaModFix/>
          </a:blip>
          <a:srcRect b="0" l="0" r="0" t="0"/>
          <a:stretch/>
        </p:blipFill>
        <p:spPr>
          <a:xfrm>
            <a:off x="7019925" y="0"/>
            <a:ext cx="2124075" cy="914400"/>
          </a:xfrm>
          <a:prstGeom prst="rect">
            <a:avLst/>
          </a:prstGeom>
          <a:noFill/>
          <a:ln>
            <a:noFill/>
          </a:ln>
        </p:spPr>
      </p:pic>
      <p:sp>
        <p:nvSpPr>
          <p:cNvPr id="436" name="Google Shape;436;p53"/>
          <p:cNvSpPr txBox="1"/>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marR="0" rtl="0" algn="ctr">
              <a:lnSpc>
                <a:spcPct val="100000"/>
              </a:lnSpc>
              <a:spcBef>
                <a:spcPts val="0"/>
              </a:spcBef>
              <a:spcAft>
                <a:spcPts val="0"/>
              </a:spcAft>
              <a:buClr>
                <a:schemeClr val="dk1"/>
              </a:buClr>
              <a:buSzPts val="4400"/>
              <a:buFont typeface="Calibri"/>
              <a:buNone/>
            </a:pPr>
            <a:r>
              <a:rPr b="0" i="0" lang="en-US" sz="4400" u="none" cap="none" strike="noStrike">
                <a:solidFill>
                  <a:schemeClr val="dk1"/>
                </a:solidFill>
                <a:latin typeface="Calibri"/>
                <a:ea typeface="Calibri"/>
                <a:cs typeface="Calibri"/>
                <a:sym typeface="Calibri"/>
              </a:rPr>
              <a:t>Example</a:t>
            </a:r>
            <a:endParaRPr b="0" i="0" sz="4400" u="none" cap="none" strike="noStrike">
              <a:solidFill>
                <a:schemeClr val="dk1"/>
              </a:solidFill>
              <a:latin typeface="Calibri"/>
              <a:ea typeface="Calibri"/>
              <a:cs typeface="Calibri"/>
              <a:sym typeface="Calibri"/>
            </a:endParaRPr>
          </a:p>
        </p:txBody>
      </p:sp>
      <p:sp>
        <p:nvSpPr>
          <p:cNvPr id="437" name="Google Shape;437;p53"/>
          <p:cNvSpPr txBox="1"/>
          <p:nvPr>
            <p:ph idx="10" type="dt"/>
          </p:nvPr>
        </p:nvSpPr>
        <p:spPr>
          <a:xfrm>
            <a:off x="457200" y="6356351"/>
            <a:ext cx="21336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2/26/2021</a:t>
            </a:r>
            <a:endParaRPr/>
          </a:p>
        </p:txBody>
      </p:sp>
      <p:sp>
        <p:nvSpPr>
          <p:cNvPr id="438" name="Google Shape;438;p53"/>
          <p:cNvSpPr txBox="1"/>
          <p:nvPr>
            <p:ph idx="12" type="sldNum"/>
          </p:nvPr>
        </p:nvSpPr>
        <p:spPr>
          <a:xfrm>
            <a:off x="6553200" y="6356351"/>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pic>
        <p:nvPicPr>
          <p:cNvPr id="443" name="Google Shape;443;p54"/>
          <p:cNvPicPr preferRelativeResize="0"/>
          <p:nvPr/>
        </p:nvPicPr>
        <p:blipFill rotWithShape="1">
          <a:blip r:embed="rId3">
            <a:alphaModFix/>
          </a:blip>
          <a:srcRect b="0" l="0" r="0" t="0"/>
          <a:stretch/>
        </p:blipFill>
        <p:spPr>
          <a:xfrm>
            <a:off x="467544" y="1628800"/>
            <a:ext cx="8208912" cy="3888431"/>
          </a:xfrm>
          <a:prstGeom prst="rect">
            <a:avLst/>
          </a:prstGeom>
          <a:noFill/>
          <a:ln>
            <a:noFill/>
          </a:ln>
        </p:spPr>
      </p:pic>
      <p:pic>
        <p:nvPicPr>
          <p:cNvPr id="444" name="Google Shape;444;p54"/>
          <p:cNvPicPr preferRelativeResize="0"/>
          <p:nvPr/>
        </p:nvPicPr>
        <p:blipFill rotWithShape="1">
          <a:blip r:embed="rId4">
            <a:alphaModFix/>
          </a:blip>
          <a:srcRect b="0" l="0" r="0" t="0"/>
          <a:stretch/>
        </p:blipFill>
        <p:spPr>
          <a:xfrm>
            <a:off x="7019925" y="0"/>
            <a:ext cx="2124075" cy="914400"/>
          </a:xfrm>
          <a:prstGeom prst="rect">
            <a:avLst/>
          </a:prstGeom>
          <a:noFill/>
          <a:ln>
            <a:noFill/>
          </a:ln>
        </p:spPr>
      </p:pic>
      <p:sp>
        <p:nvSpPr>
          <p:cNvPr id="445" name="Google Shape;445;p54"/>
          <p:cNvSpPr txBox="1"/>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marR="0" rtl="0" algn="ctr">
              <a:lnSpc>
                <a:spcPct val="100000"/>
              </a:lnSpc>
              <a:spcBef>
                <a:spcPts val="0"/>
              </a:spcBef>
              <a:spcAft>
                <a:spcPts val="0"/>
              </a:spcAft>
              <a:buClr>
                <a:schemeClr val="dk1"/>
              </a:buClr>
              <a:buSzPts val="4400"/>
              <a:buFont typeface="Calibri"/>
              <a:buNone/>
            </a:pPr>
            <a:r>
              <a:rPr b="0" i="0" lang="en-US" sz="4400" u="none" cap="none" strike="noStrike">
                <a:solidFill>
                  <a:schemeClr val="dk1"/>
                </a:solidFill>
                <a:latin typeface="Calibri"/>
                <a:ea typeface="Calibri"/>
                <a:cs typeface="Calibri"/>
                <a:sym typeface="Calibri"/>
              </a:rPr>
              <a:t>Example</a:t>
            </a:r>
            <a:endParaRPr b="0" i="0" sz="4400" u="none" cap="none" strike="noStrike">
              <a:solidFill>
                <a:schemeClr val="dk1"/>
              </a:solidFill>
              <a:latin typeface="Calibri"/>
              <a:ea typeface="Calibri"/>
              <a:cs typeface="Calibri"/>
              <a:sym typeface="Calibri"/>
            </a:endParaRPr>
          </a:p>
        </p:txBody>
      </p:sp>
      <p:sp>
        <p:nvSpPr>
          <p:cNvPr id="446" name="Google Shape;446;p54"/>
          <p:cNvSpPr txBox="1"/>
          <p:nvPr>
            <p:ph idx="10" type="dt"/>
          </p:nvPr>
        </p:nvSpPr>
        <p:spPr>
          <a:xfrm>
            <a:off x="457200" y="6356351"/>
            <a:ext cx="21336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2/26/2021</a:t>
            </a:r>
            <a:endParaRPr/>
          </a:p>
        </p:txBody>
      </p:sp>
      <p:sp>
        <p:nvSpPr>
          <p:cNvPr id="447" name="Google Shape;447;p54"/>
          <p:cNvSpPr txBox="1"/>
          <p:nvPr>
            <p:ph idx="12" type="sldNum"/>
          </p:nvPr>
        </p:nvSpPr>
        <p:spPr>
          <a:xfrm>
            <a:off x="6553200" y="6356351"/>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 name="Shape 451"/>
        <p:cNvGrpSpPr/>
        <p:nvPr/>
      </p:nvGrpSpPr>
      <p:grpSpPr>
        <a:xfrm>
          <a:off x="0" y="0"/>
          <a:ext cx="0" cy="0"/>
          <a:chOff x="0" y="0"/>
          <a:chExt cx="0" cy="0"/>
        </a:xfrm>
      </p:grpSpPr>
      <p:pic>
        <p:nvPicPr>
          <p:cNvPr id="452" name="Google Shape;452;p55"/>
          <p:cNvPicPr preferRelativeResize="0"/>
          <p:nvPr/>
        </p:nvPicPr>
        <p:blipFill rotWithShape="1">
          <a:blip r:embed="rId3">
            <a:alphaModFix/>
          </a:blip>
          <a:srcRect b="0" l="0" r="0" t="0"/>
          <a:stretch/>
        </p:blipFill>
        <p:spPr>
          <a:xfrm>
            <a:off x="683568" y="980728"/>
            <a:ext cx="7704856" cy="4608511"/>
          </a:xfrm>
          <a:prstGeom prst="rect">
            <a:avLst/>
          </a:prstGeom>
          <a:noFill/>
          <a:ln>
            <a:noFill/>
          </a:ln>
        </p:spPr>
      </p:pic>
      <p:pic>
        <p:nvPicPr>
          <p:cNvPr id="453" name="Google Shape;453;p55"/>
          <p:cNvPicPr preferRelativeResize="0"/>
          <p:nvPr/>
        </p:nvPicPr>
        <p:blipFill rotWithShape="1">
          <a:blip r:embed="rId4">
            <a:alphaModFix/>
          </a:blip>
          <a:srcRect b="0" l="0" r="0" t="0"/>
          <a:stretch/>
        </p:blipFill>
        <p:spPr>
          <a:xfrm>
            <a:off x="7019925" y="0"/>
            <a:ext cx="2124075" cy="914400"/>
          </a:xfrm>
          <a:prstGeom prst="rect">
            <a:avLst/>
          </a:prstGeom>
          <a:noFill/>
          <a:ln>
            <a:noFill/>
          </a:ln>
        </p:spPr>
      </p:pic>
      <p:sp>
        <p:nvSpPr>
          <p:cNvPr id="454" name="Google Shape;454;p55"/>
          <p:cNvSpPr txBox="1"/>
          <p:nvPr/>
        </p:nvSpPr>
        <p:spPr>
          <a:xfrm>
            <a:off x="457200" y="0"/>
            <a:ext cx="8229600" cy="1143000"/>
          </a:xfrm>
          <a:prstGeom prst="rect">
            <a:avLst/>
          </a:prstGeom>
          <a:noFill/>
          <a:ln>
            <a:noFill/>
          </a:ln>
        </p:spPr>
        <p:txBody>
          <a:bodyPr anchorCtr="0" anchor="ctr" bIns="45700" lIns="91425" spcFirstLastPara="1" rIns="91425" wrap="square" tIns="45700">
            <a:normAutofit/>
          </a:bodyPr>
          <a:lstStyle/>
          <a:p>
            <a:pPr indent="0" lvl="0" marL="0" marR="0" rtl="0" algn="ctr">
              <a:lnSpc>
                <a:spcPct val="100000"/>
              </a:lnSpc>
              <a:spcBef>
                <a:spcPts val="0"/>
              </a:spcBef>
              <a:spcAft>
                <a:spcPts val="0"/>
              </a:spcAft>
              <a:buClr>
                <a:schemeClr val="dk1"/>
              </a:buClr>
              <a:buSzPts val="4400"/>
              <a:buFont typeface="Calibri"/>
              <a:buNone/>
            </a:pPr>
            <a:r>
              <a:rPr b="0" i="0" lang="en-US" sz="4400" u="none" cap="none" strike="noStrike">
                <a:solidFill>
                  <a:schemeClr val="dk1"/>
                </a:solidFill>
                <a:latin typeface="Calibri"/>
                <a:ea typeface="Calibri"/>
                <a:cs typeface="Calibri"/>
                <a:sym typeface="Calibri"/>
              </a:rPr>
              <a:t>Example</a:t>
            </a:r>
            <a:endParaRPr b="0" i="0" sz="4400" u="none" cap="none" strike="noStrike">
              <a:solidFill>
                <a:schemeClr val="dk1"/>
              </a:solidFill>
              <a:latin typeface="Calibri"/>
              <a:ea typeface="Calibri"/>
              <a:cs typeface="Calibri"/>
              <a:sym typeface="Calibri"/>
            </a:endParaRPr>
          </a:p>
        </p:txBody>
      </p:sp>
      <p:sp>
        <p:nvSpPr>
          <p:cNvPr id="455" name="Google Shape;455;p55"/>
          <p:cNvSpPr txBox="1"/>
          <p:nvPr>
            <p:ph idx="10" type="dt"/>
          </p:nvPr>
        </p:nvSpPr>
        <p:spPr>
          <a:xfrm>
            <a:off x="457200" y="6356351"/>
            <a:ext cx="21336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2/26/2021</a:t>
            </a:r>
            <a:endParaRPr/>
          </a:p>
        </p:txBody>
      </p:sp>
      <p:sp>
        <p:nvSpPr>
          <p:cNvPr id="456" name="Google Shape;456;p55"/>
          <p:cNvSpPr txBox="1"/>
          <p:nvPr>
            <p:ph idx="12" type="sldNum"/>
          </p:nvPr>
        </p:nvSpPr>
        <p:spPr>
          <a:xfrm>
            <a:off x="6553200" y="6356351"/>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pic>
        <p:nvPicPr>
          <p:cNvPr id="461" name="Google Shape;461;p56"/>
          <p:cNvPicPr preferRelativeResize="0"/>
          <p:nvPr/>
        </p:nvPicPr>
        <p:blipFill rotWithShape="1">
          <a:blip r:embed="rId3">
            <a:alphaModFix/>
          </a:blip>
          <a:srcRect b="0" l="0" r="0" t="0"/>
          <a:stretch/>
        </p:blipFill>
        <p:spPr>
          <a:xfrm>
            <a:off x="683568" y="1052736"/>
            <a:ext cx="7704855" cy="4968551"/>
          </a:xfrm>
          <a:prstGeom prst="rect">
            <a:avLst/>
          </a:prstGeom>
          <a:noFill/>
          <a:ln>
            <a:noFill/>
          </a:ln>
        </p:spPr>
      </p:pic>
      <p:pic>
        <p:nvPicPr>
          <p:cNvPr id="462" name="Google Shape;462;p56"/>
          <p:cNvPicPr preferRelativeResize="0"/>
          <p:nvPr/>
        </p:nvPicPr>
        <p:blipFill rotWithShape="1">
          <a:blip r:embed="rId4">
            <a:alphaModFix/>
          </a:blip>
          <a:srcRect b="0" l="0" r="0" t="0"/>
          <a:stretch/>
        </p:blipFill>
        <p:spPr>
          <a:xfrm>
            <a:off x="7019925" y="0"/>
            <a:ext cx="2124075" cy="914400"/>
          </a:xfrm>
          <a:prstGeom prst="rect">
            <a:avLst/>
          </a:prstGeom>
          <a:noFill/>
          <a:ln>
            <a:noFill/>
          </a:ln>
        </p:spPr>
      </p:pic>
      <p:sp>
        <p:nvSpPr>
          <p:cNvPr id="463" name="Google Shape;463;p56"/>
          <p:cNvSpPr txBox="1"/>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marR="0" rtl="0" algn="ctr">
              <a:lnSpc>
                <a:spcPct val="100000"/>
              </a:lnSpc>
              <a:spcBef>
                <a:spcPts val="0"/>
              </a:spcBef>
              <a:spcAft>
                <a:spcPts val="0"/>
              </a:spcAft>
              <a:buClr>
                <a:schemeClr val="dk1"/>
              </a:buClr>
              <a:buSzPts val="4400"/>
              <a:buFont typeface="Calibri"/>
              <a:buNone/>
            </a:pPr>
            <a:r>
              <a:rPr b="0" i="0" lang="en-US" sz="4400" u="none" cap="none" strike="noStrike">
                <a:solidFill>
                  <a:schemeClr val="dk1"/>
                </a:solidFill>
                <a:latin typeface="Calibri"/>
                <a:ea typeface="Calibri"/>
                <a:cs typeface="Calibri"/>
                <a:sym typeface="Calibri"/>
              </a:rPr>
              <a:t>Example</a:t>
            </a:r>
            <a:endParaRPr b="0" i="0" sz="4400" u="none" cap="none" strike="noStrike">
              <a:solidFill>
                <a:schemeClr val="dk1"/>
              </a:solidFill>
              <a:latin typeface="Calibri"/>
              <a:ea typeface="Calibri"/>
              <a:cs typeface="Calibri"/>
              <a:sym typeface="Calibri"/>
            </a:endParaRPr>
          </a:p>
        </p:txBody>
      </p:sp>
      <p:sp>
        <p:nvSpPr>
          <p:cNvPr id="464" name="Google Shape;464;p56"/>
          <p:cNvSpPr txBox="1"/>
          <p:nvPr>
            <p:ph idx="10" type="dt"/>
          </p:nvPr>
        </p:nvSpPr>
        <p:spPr>
          <a:xfrm>
            <a:off x="457200" y="6356351"/>
            <a:ext cx="21336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2/26/2021</a:t>
            </a:r>
            <a:endParaRPr/>
          </a:p>
        </p:txBody>
      </p:sp>
      <p:sp>
        <p:nvSpPr>
          <p:cNvPr id="465" name="Google Shape;465;p56"/>
          <p:cNvSpPr txBox="1"/>
          <p:nvPr>
            <p:ph idx="12" type="sldNum"/>
          </p:nvPr>
        </p:nvSpPr>
        <p:spPr>
          <a:xfrm>
            <a:off x="6553200" y="6356351"/>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 name="Shape 469"/>
        <p:cNvGrpSpPr/>
        <p:nvPr/>
      </p:nvGrpSpPr>
      <p:grpSpPr>
        <a:xfrm>
          <a:off x="0" y="0"/>
          <a:ext cx="0" cy="0"/>
          <a:chOff x="0" y="0"/>
          <a:chExt cx="0" cy="0"/>
        </a:xfrm>
      </p:grpSpPr>
      <p:pic>
        <p:nvPicPr>
          <p:cNvPr id="470" name="Google Shape;470;p57"/>
          <p:cNvPicPr preferRelativeResize="0"/>
          <p:nvPr/>
        </p:nvPicPr>
        <p:blipFill rotWithShape="1">
          <a:blip r:embed="rId3">
            <a:alphaModFix/>
          </a:blip>
          <a:srcRect b="0" l="0" r="0" t="0"/>
          <a:stretch/>
        </p:blipFill>
        <p:spPr>
          <a:xfrm>
            <a:off x="1152525" y="980728"/>
            <a:ext cx="6838950" cy="4824535"/>
          </a:xfrm>
          <a:prstGeom prst="rect">
            <a:avLst/>
          </a:prstGeom>
          <a:noFill/>
          <a:ln>
            <a:noFill/>
          </a:ln>
        </p:spPr>
      </p:pic>
      <p:pic>
        <p:nvPicPr>
          <p:cNvPr id="471" name="Google Shape;471;p57"/>
          <p:cNvPicPr preferRelativeResize="0"/>
          <p:nvPr/>
        </p:nvPicPr>
        <p:blipFill rotWithShape="1">
          <a:blip r:embed="rId4">
            <a:alphaModFix/>
          </a:blip>
          <a:srcRect b="0" l="0" r="0" t="0"/>
          <a:stretch/>
        </p:blipFill>
        <p:spPr>
          <a:xfrm>
            <a:off x="7019925" y="0"/>
            <a:ext cx="2124075" cy="914400"/>
          </a:xfrm>
          <a:prstGeom prst="rect">
            <a:avLst/>
          </a:prstGeom>
          <a:noFill/>
          <a:ln>
            <a:noFill/>
          </a:ln>
        </p:spPr>
      </p:pic>
      <p:sp>
        <p:nvSpPr>
          <p:cNvPr id="472" name="Google Shape;472;p57"/>
          <p:cNvSpPr txBox="1"/>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marR="0" rtl="0" algn="ctr">
              <a:lnSpc>
                <a:spcPct val="100000"/>
              </a:lnSpc>
              <a:spcBef>
                <a:spcPts val="0"/>
              </a:spcBef>
              <a:spcAft>
                <a:spcPts val="0"/>
              </a:spcAft>
              <a:buClr>
                <a:schemeClr val="dk1"/>
              </a:buClr>
              <a:buSzPts val="4400"/>
              <a:buFont typeface="Calibri"/>
              <a:buNone/>
            </a:pPr>
            <a:r>
              <a:rPr b="0" i="0" lang="en-US" sz="4400" u="none" cap="none" strike="noStrike">
                <a:solidFill>
                  <a:schemeClr val="dk1"/>
                </a:solidFill>
                <a:latin typeface="Calibri"/>
                <a:ea typeface="Calibri"/>
                <a:cs typeface="Calibri"/>
                <a:sym typeface="Calibri"/>
              </a:rPr>
              <a:t>Example</a:t>
            </a:r>
            <a:endParaRPr b="0" i="0" sz="4400" u="none" cap="none" strike="noStrike">
              <a:solidFill>
                <a:schemeClr val="dk1"/>
              </a:solidFill>
              <a:latin typeface="Calibri"/>
              <a:ea typeface="Calibri"/>
              <a:cs typeface="Calibri"/>
              <a:sym typeface="Calibri"/>
            </a:endParaRPr>
          </a:p>
        </p:txBody>
      </p:sp>
      <p:sp>
        <p:nvSpPr>
          <p:cNvPr id="473" name="Google Shape;473;p57"/>
          <p:cNvSpPr txBox="1"/>
          <p:nvPr>
            <p:ph idx="10" type="dt"/>
          </p:nvPr>
        </p:nvSpPr>
        <p:spPr>
          <a:xfrm>
            <a:off x="457200" y="6356351"/>
            <a:ext cx="21336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2/26/2021</a:t>
            </a:r>
            <a:endParaRPr/>
          </a:p>
        </p:txBody>
      </p:sp>
      <p:sp>
        <p:nvSpPr>
          <p:cNvPr id="474" name="Google Shape;474;p57"/>
          <p:cNvSpPr txBox="1"/>
          <p:nvPr>
            <p:ph idx="12" type="sldNum"/>
          </p:nvPr>
        </p:nvSpPr>
        <p:spPr>
          <a:xfrm>
            <a:off x="6553200" y="6356351"/>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 name="Shape 478"/>
        <p:cNvGrpSpPr/>
        <p:nvPr/>
      </p:nvGrpSpPr>
      <p:grpSpPr>
        <a:xfrm>
          <a:off x="0" y="0"/>
          <a:ext cx="0" cy="0"/>
          <a:chOff x="0" y="0"/>
          <a:chExt cx="0" cy="0"/>
        </a:xfrm>
      </p:grpSpPr>
      <p:pic>
        <p:nvPicPr>
          <p:cNvPr id="479" name="Google Shape;479;p58"/>
          <p:cNvPicPr preferRelativeResize="0"/>
          <p:nvPr/>
        </p:nvPicPr>
        <p:blipFill rotWithShape="1">
          <a:blip r:embed="rId3">
            <a:alphaModFix/>
          </a:blip>
          <a:srcRect b="0" l="0" r="0" t="0"/>
          <a:stretch/>
        </p:blipFill>
        <p:spPr>
          <a:xfrm>
            <a:off x="1177925" y="1635124"/>
            <a:ext cx="6788150" cy="3882107"/>
          </a:xfrm>
          <a:prstGeom prst="rect">
            <a:avLst/>
          </a:prstGeom>
          <a:noFill/>
          <a:ln>
            <a:noFill/>
          </a:ln>
        </p:spPr>
      </p:pic>
      <p:pic>
        <p:nvPicPr>
          <p:cNvPr id="480" name="Google Shape;480;p58"/>
          <p:cNvPicPr preferRelativeResize="0"/>
          <p:nvPr/>
        </p:nvPicPr>
        <p:blipFill rotWithShape="1">
          <a:blip r:embed="rId4">
            <a:alphaModFix/>
          </a:blip>
          <a:srcRect b="0" l="0" r="0" t="0"/>
          <a:stretch/>
        </p:blipFill>
        <p:spPr>
          <a:xfrm>
            <a:off x="7019925" y="0"/>
            <a:ext cx="2124075" cy="914400"/>
          </a:xfrm>
          <a:prstGeom prst="rect">
            <a:avLst/>
          </a:prstGeom>
          <a:noFill/>
          <a:ln>
            <a:noFill/>
          </a:ln>
        </p:spPr>
      </p:pic>
      <p:sp>
        <p:nvSpPr>
          <p:cNvPr id="481" name="Google Shape;481;p58"/>
          <p:cNvSpPr txBox="1"/>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marR="0" rtl="0" algn="ctr">
              <a:lnSpc>
                <a:spcPct val="100000"/>
              </a:lnSpc>
              <a:spcBef>
                <a:spcPts val="0"/>
              </a:spcBef>
              <a:spcAft>
                <a:spcPts val="0"/>
              </a:spcAft>
              <a:buClr>
                <a:schemeClr val="dk1"/>
              </a:buClr>
              <a:buSzPts val="4400"/>
              <a:buFont typeface="Calibri"/>
              <a:buNone/>
            </a:pPr>
            <a:r>
              <a:rPr b="0" i="0" lang="en-US" sz="4400" u="none" cap="none" strike="noStrike">
                <a:solidFill>
                  <a:schemeClr val="dk1"/>
                </a:solidFill>
                <a:latin typeface="Calibri"/>
                <a:ea typeface="Calibri"/>
                <a:cs typeface="Calibri"/>
                <a:sym typeface="Calibri"/>
              </a:rPr>
              <a:t>Example</a:t>
            </a:r>
            <a:endParaRPr b="0" i="0" sz="4400" u="none" cap="none" strike="noStrike">
              <a:solidFill>
                <a:schemeClr val="dk1"/>
              </a:solidFill>
              <a:latin typeface="Calibri"/>
              <a:ea typeface="Calibri"/>
              <a:cs typeface="Calibri"/>
              <a:sym typeface="Calibri"/>
            </a:endParaRPr>
          </a:p>
        </p:txBody>
      </p:sp>
      <p:sp>
        <p:nvSpPr>
          <p:cNvPr id="482" name="Google Shape;482;p58"/>
          <p:cNvSpPr txBox="1"/>
          <p:nvPr>
            <p:ph idx="10" type="dt"/>
          </p:nvPr>
        </p:nvSpPr>
        <p:spPr>
          <a:xfrm>
            <a:off x="457200" y="6356351"/>
            <a:ext cx="21336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2/26/2021</a:t>
            </a:r>
            <a:endParaRPr/>
          </a:p>
        </p:txBody>
      </p:sp>
      <p:sp>
        <p:nvSpPr>
          <p:cNvPr id="483" name="Google Shape;483;p58"/>
          <p:cNvSpPr txBox="1"/>
          <p:nvPr>
            <p:ph idx="12" type="sldNum"/>
          </p:nvPr>
        </p:nvSpPr>
        <p:spPr>
          <a:xfrm>
            <a:off x="6553200" y="6356351"/>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 name="Shape 487"/>
        <p:cNvGrpSpPr/>
        <p:nvPr/>
      </p:nvGrpSpPr>
      <p:grpSpPr>
        <a:xfrm>
          <a:off x="0" y="0"/>
          <a:ext cx="0" cy="0"/>
          <a:chOff x="0" y="0"/>
          <a:chExt cx="0" cy="0"/>
        </a:xfrm>
      </p:grpSpPr>
      <p:pic>
        <p:nvPicPr>
          <p:cNvPr id="488" name="Google Shape;488;p59"/>
          <p:cNvPicPr preferRelativeResize="0"/>
          <p:nvPr/>
        </p:nvPicPr>
        <p:blipFill rotWithShape="1">
          <a:blip r:embed="rId3">
            <a:alphaModFix/>
          </a:blip>
          <a:srcRect b="0" l="0" r="0" t="0"/>
          <a:stretch/>
        </p:blipFill>
        <p:spPr>
          <a:xfrm>
            <a:off x="762000" y="1295400"/>
            <a:ext cx="7920880" cy="4464495"/>
          </a:xfrm>
          <a:prstGeom prst="rect">
            <a:avLst/>
          </a:prstGeom>
          <a:noFill/>
          <a:ln>
            <a:noFill/>
          </a:ln>
        </p:spPr>
      </p:pic>
      <p:pic>
        <p:nvPicPr>
          <p:cNvPr id="489" name="Google Shape;489;p59"/>
          <p:cNvPicPr preferRelativeResize="0"/>
          <p:nvPr/>
        </p:nvPicPr>
        <p:blipFill rotWithShape="1">
          <a:blip r:embed="rId4">
            <a:alphaModFix/>
          </a:blip>
          <a:srcRect b="0" l="0" r="0" t="0"/>
          <a:stretch/>
        </p:blipFill>
        <p:spPr>
          <a:xfrm>
            <a:off x="7019925" y="0"/>
            <a:ext cx="2124075" cy="914400"/>
          </a:xfrm>
          <a:prstGeom prst="rect">
            <a:avLst/>
          </a:prstGeom>
          <a:noFill/>
          <a:ln>
            <a:noFill/>
          </a:ln>
        </p:spPr>
      </p:pic>
      <p:sp>
        <p:nvSpPr>
          <p:cNvPr id="490" name="Google Shape;490;p59"/>
          <p:cNvSpPr txBox="1"/>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marR="0" rtl="0" algn="ctr">
              <a:lnSpc>
                <a:spcPct val="100000"/>
              </a:lnSpc>
              <a:spcBef>
                <a:spcPts val="0"/>
              </a:spcBef>
              <a:spcAft>
                <a:spcPts val="0"/>
              </a:spcAft>
              <a:buClr>
                <a:schemeClr val="dk1"/>
              </a:buClr>
              <a:buSzPts val="4400"/>
              <a:buFont typeface="Calibri"/>
              <a:buNone/>
            </a:pPr>
            <a:r>
              <a:rPr b="0" i="0" lang="en-US" sz="4400" u="none" cap="none" strike="noStrike">
                <a:solidFill>
                  <a:schemeClr val="dk1"/>
                </a:solidFill>
                <a:latin typeface="Calibri"/>
                <a:ea typeface="Calibri"/>
                <a:cs typeface="Calibri"/>
                <a:sym typeface="Calibri"/>
              </a:rPr>
              <a:t>Example</a:t>
            </a:r>
            <a:endParaRPr b="0" i="0" sz="4400" u="none" cap="none" strike="noStrike">
              <a:solidFill>
                <a:schemeClr val="dk1"/>
              </a:solidFill>
              <a:latin typeface="Calibri"/>
              <a:ea typeface="Calibri"/>
              <a:cs typeface="Calibri"/>
              <a:sym typeface="Calibri"/>
            </a:endParaRPr>
          </a:p>
        </p:txBody>
      </p:sp>
      <p:sp>
        <p:nvSpPr>
          <p:cNvPr id="491" name="Google Shape;491;p59"/>
          <p:cNvSpPr txBox="1"/>
          <p:nvPr>
            <p:ph idx="10" type="dt"/>
          </p:nvPr>
        </p:nvSpPr>
        <p:spPr>
          <a:xfrm>
            <a:off x="457200" y="6356351"/>
            <a:ext cx="21336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2/26/2021</a:t>
            </a:r>
            <a:endParaRPr/>
          </a:p>
        </p:txBody>
      </p:sp>
      <p:sp>
        <p:nvSpPr>
          <p:cNvPr id="492" name="Google Shape;492;p59"/>
          <p:cNvSpPr txBox="1"/>
          <p:nvPr>
            <p:ph idx="12" type="sldNum"/>
          </p:nvPr>
        </p:nvSpPr>
        <p:spPr>
          <a:xfrm>
            <a:off x="6553200" y="6356351"/>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6" name="Shape 496"/>
        <p:cNvGrpSpPr/>
        <p:nvPr/>
      </p:nvGrpSpPr>
      <p:grpSpPr>
        <a:xfrm>
          <a:off x="0" y="0"/>
          <a:ext cx="0" cy="0"/>
          <a:chOff x="0" y="0"/>
          <a:chExt cx="0" cy="0"/>
        </a:xfrm>
      </p:grpSpPr>
      <p:pic>
        <p:nvPicPr>
          <p:cNvPr id="497" name="Google Shape;497;p60"/>
          <p:cNvPicPr preferRelativeResize="0"/>
          <p:nvPr/>
        </p:nvPicPr>
        <p:blipFill rotWithShape="1">
          <a:blip r:embed="rId3">
            <a:alphaModFix/>
          </a:blip>
          <a:srcRect b="0" l="0" r="0" t="0"/>
          <a:stretch/>
        </p:blipFill>
        <p:spPr>
          <a:xfrm>
            <a:off x="251520" y="1219200"/>
            <a:ext cx="8532439" cy="4836021"/>
          </a:xfrm>
          <a:prstGeom prst="rect">
            <a:avLst/>
          </a:prstGeom>
          <a:noFill/>
          <a:ln>
            <a:noFill/>
          </a:ln>
        </p:spPr>
      </p:pic>
      <p:pic>
        <p:nvPicPr>
          <p:cNvPr id="498" name="Google Shape;498;p60"/>
          <p:cNvPicPr preferRelativeResize="0"/>
          <p:nvPr/>
        </p:nvPicPr>
        <p:blipFill rotWithShape="1">
          <a:blip r:embed="rId4">
            <a:alphaModFix/>
          </a:blip>
          <a:srcRect b="0" l="0" r="0" t="0"/>
          <a:stretch/>
        </p:blipFill>
        <p:spPr>
          <a:xfrm>
            <a:off x="7019925" y="0"/>
            <a:ext cx="2124075" cy="914400"/>
          </a:xfrm>
          <a:prstGeom prst="rect">
            <a:avLst/>
          </a:prstGeom>
          <a:noFill/>
          <a:ln>
            <a:noFill/>
          </a:ln>
        </p:spPr>
      </p:pic>
      <p:sp>
        <p:nvSpPr>
          <p:cNvPr id="499" name="Google Shape;499;p60"/>
          <p:cNvSpPr txBox="1"/>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marR="0" rtl="0" algn="ctr">
              <a:lnSpc>
                <a:spcPct val="100000"/>
              </a:lnSpc>
              <a:spcBef>
                <a:spcPts val="0"/>
              </a:spcBef>
              <a:spcAft>
                <a:spcPts val="0"/>
              </a:spcAft>
              <a:buClr>
                <a:schemeClr val="dk1"/>
              </a:buClr>
              <a:buSzPts val="4400"/>
              <a:buFont typeface="Calibri"/>
              <a:buNone/>
            </a:pPr>
            <a:r>
              <a:rPr b="0" i="0" lang="en-US" sz="4400" u="none" cap="none" strike="noStrike">
                <a:solidFill>
                  <a:schemeClr val="dk1"/>
                </a:solidFill>
                <a:latin typeface="Calibri"/>
                <a:ea typeface="Calibri"/>
                <a:cs typeface="Calibri"/>
                <a:sym typeface="Calibri"/>
              </a:rPr>
              <a:t>Example</a:t>
            </a:r>
            <a:endParaRPr b="0" i="0" sz="4400" u="none" cap="none" strike="noStrike">
              <a:solidFill>
                <a:schemeClr val="dk1"/>
              </a:solidFill>
              <a:latin typeface="Calibri"/>
              <a:ea typeface="Calibri"/>
              <a:cs typeface="Calibri"/>
              <a:sym typeface="Calibri"/>
            </a:endParaRPr>
          </a:p>
        </p:txBody>
      </p:sp>
      <p:sp>
        <p:nvSpPr>
          <p:cNvPr id="500" name="Google Shape;500;p60"/>
          <p:cNvSpPr txBox="1"/>
          <p:nvPr>
            <p:ph idx="10" type="dt"/>
          </p:nvPr>
        </p:nvSpPr>
        <p:spPr>
          <a:xfrm>
            <a:off x="457200" y="6356351"/>
            <a:ext cx="21336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2/26/2021</a:t>
            </a:r>
            <a:endParaRPr/>
          </a:p>
        </p:txBody>
      </p:sp>
      <p:sp>
        <p:nvSpPr>
          <p:cNvPr id="501" name="Google Shape;501;p60"/>
          <p:cNvSpPr txBox="1"/>
          <p:nvPr>
            <p:ph idx="12" type="sldNum"/>
          </p:nvPr>
        </p:nvSpPr>
        <p:spPr>
          <a:xfrm>
            <a:off x="6553200" y="6356351"/>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5" name="Shape 505"/>
        <p:cNvGrpSpPr/>
        <p:nvPr/>
      </p:nvGrpSpPr>
      <p:grpSpPr>
        <a:xfrm>
          <a:off x="0" y="0"/>
          <a:ext cx="0" cy="0"/>
          <a:chOff x="0" y="0"/>
          <a:chExt cx="0" cy="0"/>
        </a:xfrm>
      </p:grpSpPr>
      <p:pic>
        <p:nvPicPr>
          <p:cNvPr id="506" name="Google Shape;506;p61"/>
          <p:cNvPicPr preferRelativeResize="0"/>
          <p:nvPr/>
        </p:nvPicPr>
        <p:blipFill rotWithShape="1">
          <a:blip r:embed="rId3">
            <a:alphaModFix/>
          </a:blip>
          <a:srcRect b="0" l="0" r="0" t="0"/>
          <a:stretch/>
        </p:blipFill>
        <p:spPr>
          <a:xfrm>
            <a:off x="838200" y="1295400"/>
            <a:ext cx="7392734" cy="5205536"/>
          </a:xfrm>
          <a:prstGeom prst="rect">
            <a:avLst/>
          </a:prstGeom>
          <a:noFill/>
          <a:ln>
            <a:noFill/>
          </a:ln>
        </p:spPr>
      </p:pic>
      <p:pic>
        <p:nvPicPr>
          <p:cNvPr id="507" name="Google Shape;507;p61"/>
          <p:cNvPicPr preferRelativeResize="0"/>
          <p:nvPr/>
        </p:nvPicPr>
        <p:blipFill rotWithShape="1">
          <a:blip r:embed="rId4">
            <a:alphaModFix/>
          </a:blip>
          <a:srcRect b="0" l="0" r="0" t="0"/>
          <a:stretch/>
        </p:blipFill>
        <p:spPr>
          <a:xfrm>
            <a:off x="7019925" y="0"/>
            <a:ext cx="2124075" cy="914400"/>
          </a:xfrm>
          <a:prstGeom prst="rect">
            <a:avLst/>
          </a:prstGeom>
          <a:noFill/>
          <a:ln>
            <a:noFill/>
          </a:ln>
        </p:spPr>
      </p:pic>
      <p:sp>
        <p:nvSpPr>
          <p:cNvPr id="508" name="Google Shape;508;p61"/>
          <p:cNvSpPr txBox="1"/>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marR="0" rtl="0" algn="ctr">
              <a:lnSpc>
                <a:spcPct val="100000"/>
              </a:lnSpc>
              <a:spcBef>
                <a:spcPts val="0"/>
              </a:spcBef>
              <a:spcAft>
                <a:spcPts val="0"/>
              </a:spcAft>
              <a:buClr>
                <a:schemeClr val="dk1"/>
              </a:buClr>
              <a:buSzPts val="4400"/>
              <a:buFont typeface="Calibri"/>
              <a:buNone/>
            </a:pPr>
            <a:r>
              <a:rPr b="0" i="0" lang="en-US" sz="4400" u="none" cap="none" strike="noStrike">
                <a:solidFill>
                  <a:schemeClr val="dk1"/>
                </a:solidFill>
                <a:latin typeface="Calibri"/>
                <a:ea typeface="Calibri"/>
                <a:cs typeface="Calibri"/>
                <a:sym typeface="Calibri"/>
              </a:rPr>
              <a:t>Example</a:t>
            </a:r>
            <a:endParaRPr b="0" i="0" sz="4400" u="none" cap="none" strike="noStrike">
              <a:solidFill>
                <a:schemeClr val="dk1"/>
              </a:solidFill>
              <a:latin typeface="Calibri"/>
              <a:ea typeface="Calibri"/>
              <a:cs typeface="Calibri"/>
              <a:sym typeface="Calibri"/>
            </a:endParaRPr>
          </a:p>
        </p:txBody>
      </p:sp>
      <p:sp>
        <p:nvSpPr>
          <p:cNvPr id="509" name="Google Shape;509;p61"/>
          <p:cNvSpPr txBox="1"/>
          <p:nvPr>
            <p:ph idx="10" type="dt"/>
          </p:nvPr>
        </p:nvSpPr>
        <p:spPr>
          <a:xfrm>
            <a:off x="457200" y="6356351"/>
            <a:ext cx="21336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2/26/2021</a:t>
            </a:r>
            <a:endParaRPr/>
          </a:p>
        </p:txBody>
      </p:sp>
      <p:sp>
        <p:nvSpPr>
          <p:cNvPr id="510" name="Google Shape;510;p61"/>
          <p:cNvSpPr txBox="1"/>
          <p:nvPr>
            <p:ph idx="12" type="sldNum"/>
          </p:nvPr>
        </p:nvSpPr>
        <p:spPr>
          <a:xfrm>
            <a:off x="6553200" y="6356351"/>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pic>
        <p:nvPicPr>
          <p:cNvPr id="119" name="Google Shape;119;p17"/>
          <p:cNvPicPr preferRelativeResize="0"/>
          <p:nvPr/>
        </p:nvPicPr>
        <p:blipFill rotWithShape="1">
          <a:blip r:embed="rId3">
            <a:alphaModFix/>
          </a:blip>
          <a:srcRect b="0" l="0" r="0" t="0"/>
          <a:stretch/>
        </p:blipFill>
        <p:spPr>
          <a:xfrm>
            <a:off x="891225" y="1365575"/>
            <a:ext cx="3328545" cy="4060809"/>
          </a:xfrm>
          <a:prstGeom prst="rect">
            <a:avLst/>
          </a:prstGeom>
          <a:noFill/>
          <a:ln cap="sq" cmpd="sng" w="38100">
            <a:solidFill>
              <a:srgbClr val="FF0000"/>
            </a:solidFill>
            <a:prstDash val="solid"/>
            <a:miter lim="800000"/>
            <a:headEnd len="sm" w="sm" type="none"/>
            <a:tailEnd len="sm" w="sm" type="none"/>
          </a:ln>
          <a:effectLst>
            <a:outerShdw blurRad="50800" rotWithShape="0" algn="tl" dir="2700000" dist="38100">
              <a:srgbClr val="000000">
                <a:alpha val="42745"/>
              </a:srgbClr>
            </a:outerShdw>
          </a:effectLst>
        </p:spPr>
      </p:pic>
      <p:pic>
        <p:nvPicPr>
          <p:cNvPr id="120" name="Google Shape;120;p17"/>
          <p:cNvPicPr preferRelativeResize="0"/>
          <p:nvPr/>
        </p:nvPicPr>
        <p:blipFill rotWithShape="1">
          <a:blip r:embed="rId4">
            <a:alphaModFix/>
          </a:blip>
          <a:srcRect b="0" l="0" r="0" t="0"/>
          <a:stretch/>
        </p:blipFill>
        <p:spPr>
          <a:xfrm>
            <a:off x="4668199" y="1376016"/>
            <a:ext cx="3584576" cy="4050368"/>
          </a:xfrm>
          <a:prstGeom prst="rect">
            <a:avLst/>
          </a:prstGeom>
          <a:noFill/>
          <a:ln cap="sq" cmpd="sng" w="38100">
            <a:solidFill>
              <a:srgbClr val="FF0000"/>
            </a:solidFill>
            <a:prstDash val="solid"/>
            <a:miter lim="800000"/>
            <a:headEnd len="sm" w="sm" type="none"/>
            <a:tailEnd len="sm" w="sm" type="none"/>
          </a:ln>
          <a:effectLst>
            <a:outerShdw blurRad="50800" rotWithShape="0" algn="tl" dir="2700000" dist="38100">
              <a:srgbClr val="000000">
                <a:alpha val="42745"/>
              </a:srgbClr>
            </a:outerShdw>
          </a:effectLst>
        </p:spPr>
      </p:pic>
      <p:pic>
        <p:nvPicPr>
          <p:cNvPr id="121" name="Google Shape;121;p17"/>
          <p:cNvPicPr preferRelativeResize="0"/>
          <p:nvPr/>
        </p:nvPicPr>
        <p:blipFill rotWithShape="1">
          <a:blip r:embed="rId5">
            <a:alphaModFix/>
          </a:blip>
          <a:srcRect b="0" l="0" r="0" t="0"/>
          <a:stretch/>
        </p:blipFill>
        <p:spPr>
          <a:xfrm>
            <a:off x="4326495" y="5580972"/>
            <a:ext cx="4700874" cy="335803"/>
          </a:xfrm>
          <a:prstGeom prst="rect">
            <a:avLst/>
          </a:prstGeom>
          <a:noFill/>
          <a:ln cap="sq" cmpd="sng" w="38100">
            <a:solidFill>
              <a:srgbClr val="FF0000"/>
            </a:solidFill>
            <a:prstDash val="solid"/>
            <a:miter lim="800000"/>
            <a:headEnd len="sm" w="sm" type="none"/>
            <a:tailEnd len="sm" w="sm" type="none"/>
          </a:ln>
          <a:effectLst>
            <a:outerShdw blurRad="50800" rotWithShape="0" algn="tl" dir="2700000" dist="38100">
              <a:srgbClr val="000000">
                <a:alpha val="42745"/>
              </a:srgbClr>
            </a:outerShdw>
          </a:effectLst>
        </p:spPr>
      </p:pic>
      <p:pic>
        <p:nvPicPr>
          <p:cNvPr id="122" name="Google Shape;122;p17"/>
          <p:cNvPicPr preferRelativeResize="0"/>
          <p:nvPr/>
        </p:nvPicPr>
        <p:blipFill rotWithShape="1">
          <a:blip r:embed="rId6">
            <a:alphaModFix/>
          </a:blip>
          <a:srcRect b="0" l="0" r="0" t="0"/>
          <a:stretch/>
        </p:blipFill>
        <p:spPr>
          <a:xfrm>
            <a:off x="377890" y="5590401"/>
            <a:ext cx="3841880" cy="307224"/>
          </a:xfrm>
          <a:prstGeom prst="rect">
            <a:avLst/>
          </a:prstGeom>
          <a:noFill/>
          <a:ln cap="sq" cmpd="sng" w="38100">
            <a:solidFill>
              <a:srgbClr val="FF0000"/>
            </a:solidFill>
            <a:prstDash val="solid"/>
            <a:miter lim="800000"/>
            <a:headEnd len="sm" w="sm" type="none"/>
            <a:tailEnd len="sm" w="sm" type="none"/>
          </a:ln>
          <a:effectLst>
            <a:outerShdw blurRad="50800" rotWithShape="0" algn="tl" dir="2700000" dist="38100">
              <a:srgbClr val="000000">
                <a:alpha val="42745"/>
              </a:srgbClr>
            </a:outerShdw>
          </a:effectLst>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4" name="Shape 514"/>
        <p:cNvGrpSpPr/>
        <p:nvPr/>
      </p:nvGrpSpPr>
      <p:grpSpPr>
        <a:xfrm>
          <a:off x="0" y="0"/>
          <a:ext cx="0" cy="0"/>
          <a:chOff x="0" y="0"/>
          <a:chExt cx="0" cy="0"/>
        </a:xfrm>
      </p:grpSpPr>
      <p:pic>
        <p:nvPicPr>
          <p:cNvPr id="515" name="Google Shape;515;p62"/>
          <p:cNvPicPr preferRelativeResize="0"/>
          <p:nvPr/>
        </p:nvPicPr>
        <p:blipFill rotWithShape="1">
          <a:blip r:embed="rId3">
            <a:alphaModFix/>
          </a:blip>
          <a:srcRect b="0" l="0" r="0" t="0"/>
          <a:stretch/>
        </p:blipFill>
        <p:spPr>
          <a:xfrm>
            <a:off x="533400" y="1295400"/>
            <a:ext cx="7992887" cy="5040560"/>
          </a:xfrm>
          <a:prstGeom prst="rect">
            <a:avLst/>
          </a:prstGeom>
          <a:noFill/>
          <a:ln>
            <a:noFill/>
          </a:ln>
        </p:spPr>
      </p:pic>
      <p:pic>
        <p:nvPicPr>
          <p:cNvPr id="516" name="Google Shape;516;p62"/>
          <p:cNvPicPr preferRelativeResize="0"/>
          <p:nvPr/>
        </p:nvPicPr>
        <p:blipFill rotWithShape="1">
          <a:blip r:embed="rId4">
            <a:alphaModFix/>
          </a:blip>
          <a:srcRect b="0" l="0" r="0" t="0"/>
          <a:stretch/>
        </p:blipFill>
        <p:spPr>
          <a:xfrm>
            <a:off x="7019925" y="0"/>
            <a:ext cx="2124075" cy="914400"/>
          </a:xfrm>
          <a:prstGeom prst="rect">
            <a:avLst/>
          </a:prstGeom>
          <a:noFill/>
          <a:ln>
            <a:noFill/>
          </a:ln>
        </p:spPr>
      </p:pic>
      <p:sp>
        <p:nvSpPr>
          <p:cNvPr id="517" name="Google Shape;517;p62"/>
          <p:cNvSpPr txBox="1"/>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marR="0" rtl="0" algn="ctr">
              <a:lnSpc>
                <a:spcPct val="100000"/>
              </a:lnSpc>
              <a:spcBef>
                <a:spcPts val="0"/>
              </a:spcBef>
              <a:spcAft>
                <a:spcPts val="0"/>
              </a:spcAft>
              <a:buClr>
                <a:schemeClr val="dk1"/>
              </a:buClr>
              <a:buSzPts val="4400"/>
              <a:buFont typeface="Calibri"/>
              <a:buNone/>
            </a:pPr>
            <a:r>
              <a:rPr b="0" i="0" lang="en-US" sz="4400" u="none" cap="none" strike="noStrike">
                <a:solidFill>
                  <a:schemeClr val="dk1"/>
                </a:solidFill>
                <a:latin typeface="Calibri"/>
                <a:ea typeface="Calibri"/>
                <a:cs typeface="Calibri"/>
                <a:sym typeface="Calibri"/>
              </a:rPr>
              <a:t>Example</a:t>
            </a:r>
            <a:endParaRPr b="0" i="0" sz="4400" u="none" cap="none" strike="noStrike">
              <a:solidFill>
                <a:schemeClr val="dk1"/>
              </a:solidFill>
              <a:latin typeface="Calibri"/>
              <a:ea typeface="Calibri"/>
              <a:cs typeface="Calibri"/>
              <a:sym typeface="Calibri"/>
            </a:endParaRPr>
          </a:p>
        </p:txBody>
      </p:sp>
      <p:sp>
        <p:nvSpPr>
          <p:cNvPr id="518" name="Google Shape;518;p62"/>
          <p:cNvSpPr txBox="1"/>
          <p:nvPr>
            <p:ph idx="10" type="dt"/>
          </p:nvPr>
        </p:nvSpPr>
        <p:spPr>
          <a:xfrm>
            <a:off x="457200" y="6356351"/>
            <a:ext cx="21336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2/26/2021</a:t>
            </a:r>
            <a:endParaRPr/>
          </a:p>
        </p:txBody>
      </p:sp>
      <p:sp>
        <p:nvSpPr>
          <p:cNvPr id="519" name="Google Shape;519;p62"/>
          <p:cNvSpPr txBox="1"/>
          <p:nvPr>
            <p:ph idx="12" type="sldNum"/>
          </p:nvPr>
        </p:nvSpPr>
        <p:spPr>
          <a:xfrm>
            <a:off x="6553200" y="6356351"/>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 name="Shape 523"/>
        <p:cNvGrpSpPr/>
        <p:nvPr/>
      </p:nvGrpSpPr>
      <p:grpSpPr>
        <a:xfrm>
          <a:off x="0" y="0"/>
          <a:ext cx="0" cy="0"/>
          <a:chOff x="0" y="0"/>
          <a:chExt cx="0" cy="0"/>
        </a:xfrm>
      </p:grpSpPr>
      <p:sp>
        <p:nvSpPr>
          <p:cNvPr id="524" name="Google Shape;524;p63"/>
          <p:cNvSpPr txBox="1"/>
          <p:nvPr>
            <p:ph type="title"/>
          </p:nvPr>
        </p:nvSpPr>
        <p:spPr>
          <a:xfrm>
            <a:off x="457200" y="274638"/>
            <a:ext cx="64770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3600"/>
              <a:buFont typeface="Calibri"/>
              <a:buNone/>
            </a:pPr>
            <a:r>
              <a:rPr lang="en-US" sz="3600"/>
              <a:t>Algorithm: Maximum Sub array</a:t>
            </a:r>
            <a:endParaRPr sz="3600"/>
          </a:p>
        </p:txBody>
      </p:sp>
      <p:sp>
        <p:nvSpPr>
          <p:cNvPr id="525" name="Google Shape;525;p63"/>
          <p:cNvSpPr txBox="1"/>
          <p:nvPr>
            <p:ph idx="10" type="dt"/>
          </p:nvPr>
        </p:nvSpPr>
        <p:spPr>
          <a:xfrm>
            <a:off x="457200" y="6356351"/>
            <a:ext cx="21336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2/26/2021</a:t>
            </a:r>
            <a:endParaRPr/>
          </a:p>
        </p:txBody>
      </p:sp>
      <p:sp>
        <p:nvSpPr>
          <p:cNvPr id="526" name="Google Shape;526;p63"/>
          <p:cNvSpPr txBox="1"/>
          <p:nvPr>
            <p:ph idx="12" type="sldNum"/>
          </p:nvPr>
        </p:nvSpPr>
        <p:spPr>
          <a:xfrm>
            <a:off x="6553200" y="6356351"/>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527" name="Google Shape;527;p63"/>
          <p:cNvPicPr preferRelativeResize="0"/>
          <p:nvPr/>
        </p:nvPicPr>
        <p:blipFill rotWithShape="1">
          <a:blip r:embed="rId3">
            <a:alphaModFix/>
          </a:blip>
          <a:srcRect b="0" l="0" r="0" t="0"/>
          <a:stretch/>
        </p:blipFill>
        <p:spPr>
          <a:xfrm>
            <a:off x="7019925" y="0"/>
            <a:ext cx="2124075" cy="914400"/>
          </a:xfrm>
          <a:prstGeom prst="rect">
            <a:avLst/>
          </a:prstGeom>
          <a:noFill/>
          <a:ln>
            <a:noFill/>
          </a:ln>
        </p:spPr>
      </p:pic>
      <p:pic>
        <p:nvPicPr>
          <p:cNvPr id="528" name="Google Shape;528;p63"/>
          <p:cNvPicPr preferRelativeResize="0"/>
          <p:nvPr/>
        </p:nvPicPr>
        <p:blipFill rotWithShape="1">
          <a:blip r:embed="rId4">
            <a:alphaModFix/>
          </a:blip>
          <a:srcRect b="0" l="0" r="0" t="0"/>
          <a:stretch/>
        </p:blipFill>
        <p:spPr>
          <a:xfrm>
            <a:off x="990600" y="1752600"/>
            <a:ext cx="7631442" cy="4367212"/>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2" name="Shape 532"/>
        <p:cNvGrpSpPr/>
        <p:nvPr/>
      </p:nvGrpSpPr>
      <p:grpSpPr>
        <a:xfrm>
          <a:off x="0" y="0"/>
          <a:ext cx="0" cy="0"/>
          <a:chOff x="0" y="0"/>
          <a:chExt cx="0" cy="0"/>
        </a:xfrm>
      </p:grpSpPr>
      <p:sp>
        <p:nvSpPr>
          <p:cNvPr id="533" name="Google Shape;533;p64"/>
          <p:cNvSpPr txBox="1"/>
          <p:nvPr>
            <p:ph type="title"/>
          </p:nvPr>
        </p:nvSpPr>
        <p:spPr>
          <a:xfrm>
            <a:off x="457200" y="274638"/>
            <a:ext cx="64770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2800"/>
              <a:buFont typeface="Calibri"/>
              <a:buNone/>
            </a:pPr>
            <a:r>
              <a:rPr lang="en-US" sz="2800"/>
              <a:t>Algorithm: Maximum Crossing Sub Array</a:t>
            </a:r>
            <a:endParaRPr sz="2800"/>
          </a:p>
        </p:txBody>
      </p:sp>
      <p:sp>
        <p:nvSpPr>
          <p:cNvPr id="534" name="Google Shape;534;p64"/>
          <p:cNvSpPr txBox="1"/>
          <p:nvPr>
            <p:ph idx="10" type="dt"/>
          </p:nvPr>
        </p:nvSpPr>
        <p:spPr>
          <a:xfrm>
            <a:off x="457200" y="6356351"/>
            <a:ext cx="21336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2/26/2021</a:t>
            </a:r>
            <a:endParaRPr/>
          </a:p>
        </p:txBody>
      </p:sp>
      <p:sp>
        <p:nvSpPr>
          <p:cNvPr id="535" name="Google Shape;535;p64"/>
          <p:cNvSpPr txBox="1"/>
          <p:nvPr>
            <p:ph idx="12" type="sldNum"/>
          </p:nvPr>
        </p:nvSpPr>
        <p:spPr>
          <a:xfrm>
            <a:off x="6553200" y="6356351"/>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536" name="Google Shape;536;p64"/>
          <p:cNvPicPr preferRelativeResize="0"/>
          <p:nvPr/>
        </p:nvPicPr>
        <p:blipFill rotWithShape="1">
          <a:blip r:embed="rId3">
            <a:alphaModFix/>
          </a:blip>
          <a:srcRect b="0" l="0" r="0" t="0"/>
          <a:stretch/>
        </p:blipFill>
        <p:spPr>
          <a:xfrm>
            <a:off x="7019925" y="0"/>
            <a:ext cx="2124075" cy="914400"/>
          </a:xfrm>
          <a:prstGeom prst="rect">
            <a:avLst/>
          </a:prstGeom>
          <a:noFill/>
          <a:ln>
            <a:noFill/>
          </a:ln>
        </p:spPr>
      </p:pic>
      <p:pic>
        <p:nvPicPr>
          <p:cNvPr id="537" name="Google Shape;537;p64"/>
          <p:cNvPicPr preferRelativeResize="0"/>
          <p:nvPr/>
        </p:nvPicPr>
        <p:blipFill rotWithShape="1">
          <a:blip r:embed="rId4">
            <a:alphaModFix/>
          </a:blip>
          <a:srcRect b="0" l="0" r="0" t="0"/>
          <a:stretch/>
        </p:blipFill>
        <p:spPr>
          <a:xfrm>
            <a:off x="1219200" y="1332513"/>
            <a:ext cx="6096000" cy="4658861"/>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1" name="Shape 541"/>
        <p:cNvGrpSpPr/>
        <p:nvPr/>
      </p:nvGrpSpPr>
      <p:grpSpPr>
        <a:xfrm>
          <a:off x="0" y="0"/>
          <a:ext cx="0" cy="0"/>
          <a:chOff x="0" y="0"/>
          <a:chExt cx="0" cy="0"/>
        </a:xfrm>
      </p:grpSpPr>
      <p:sp>
        <p:nvSpPr>
          <p:cNvPr id="542" name="Google Shape;542;p6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Time Complexity Analysis</a:t>
            </a:r>
            <a:endParaRPr/>
          </a:p>
        </p:txBody>
      </p:sp>
      <p:sp>
        <p:nvSpPr>
          <p:cNvPr id="543" name="Google Shape;543;p65"/>
          <p:cNvSpPr txBox="1"/>
          <p:nvPr>
            <p:ph idx="1" type="body"/>
          </p:nvPr>
        </p:nvSpPr>
        <p:spPr>
          <a:xfrm>
            <a:off x="457200" y="1600201"/>
            <a:ext cx="8229600" cy="4525963"/>
          </a:xfrm>
          <a:prstGeom prst="rect">
            <a:avLst/>
          </a:prstGeom>
          <a:noFill/>
          <a:ln>
            <a:noFill/>
          </a:ln>
        </p:spPr>
        <p:txBody>
          <a:bodyPr anchorCtr="0" anchor="t" bIns="45700" lIns="91425" spcFirstLastPara="1" rIns="91425" wrap="square" tIns="45700">
            <a:normAutofit/>
          </a:bodyPr>
          <a:lstStyle/>
          <a:p>
            <a:pPr indent="-139700" lvl="0" marL="342900" rtl="0" algn="l">
              <a:lnSpc>
                <a:spcPct val="100000"/>
              </a:lnSpc>
              <a:spcBef>
                <a:spcPts val="0"/>
              </a:spcBef>
              <a:spcAft>
                <a:spcPts val="0"/>
              </a:spcAft>
              <a:buClr>
                <a:schemeClr val="dk1"/>
              </a:buClr>
              <a:buSzPts val="3200"/>
              <a:buNone/>
            </a:pPr>
            <a:r>
              <a:t/>
            </a:r>
            <a:endParaRPr/>
          </a:p>
        </p:txBody>
      </p:sp>
      <p:sp>
        <p:nvSpPr>
          <p:cNvPr id="544" name="Google Shape;544;p65"/>
          <p:cNvSpPr txBox="1"/>
          <p:nvPr>
            <p:ph idx="10" type="dt"/>
          </p:nvPr>
        </p:nvSpPr>
        <p:spPr>
          <a:xfrm>
            <a:off x="457200" y="6356351"/>
            <a:ext cx="21336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2/26/2021</a:t>
            </a:r>
            <a:endParaRPr/>
          </a:p>
        </p:txBody>
      </p:sp>
      <p:sp>
        <p:nvSpPr>
          <p:cNvPr id="545" name="Google Shape;545;p65"/>
          <p:cNvSpPr txBox="1"/>
          <p:nvPr>
            <p:ph idx="12" type="sldNum"/>
          </p:nvPr>
        </p:nvSpPr>
        <p:spPr>
          <a:xfrm>
            <a:off x="6553200" y="6356351"/>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546" name="Google Shape;546;p65"/>
          <p:cNvPicPr preferRelativeResize="0"/>
          <p:nvPr/>
        </p:nvPicPr>
        <p:blipFill rotWithShape="1">
          <a:blip r:embed="rId3">
            <a:alphaModFix/>
          </a:blip>
          <a:srcRect b="0" l="0" r="0" t="0"/>
          <a:stretch/>
        </p:blipFill>
        <p:spPr>
          <a:xfrm>
            <a:off x="1719263" y="1662113"/>
            <a:ext cx="5705475" cy="3533775"/>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0" name="Shape 550"/>
        <p:cNvGrpSpPr/>
        <p:nvPr/>
      </p:nvGrpSpPr>
      <p:grpSpPr>
        <a:xfrm>
          <a:off x="0" y="0"/>
          <a:ext cx="0" cy="0"/>
          <a:chOff x="0" y="0"/>
          <a:chExt cx="0" cy="0"/>
        </a:xfrm>
      </p:grpSpPr>
      <p:pic>
        <p:nvPicPr>
          <p:cNvPr id="551" name="Google Shape;551;p66"/>
          <p:cNvPicPr preferRelativeResize="0"/>
          <p:nvPr/>
        </p:nvPicPr>
        <p:blipFill rotWithShape="1">
          <a:blip r:embed="rId3">
            <a:alphaModFix/>
          </a:blip>
          <a:srcRect b="0" l="0" r="0" t="0"/>
          <a:stretch/>
        </p:blipFill>
        <p:spPr>
          <a:xfrm>
            <a:off x="641198" y="736016"/>
            <a:ext cx="8080015" cy="6008913"/>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5" name="Shape 555"/>
        <p:cNvGrpSpPr/>
        <p:nvPr/>
      </p:nvGrpSpPr>
      <p:grpSpPr>
        <a:xfrm>
          <a:off x="0" y="0"/>
          <a:ext cx="0" cy="0"/>
          <a:chOff x="0" y="0"/>
          <a:chExt cx="0" cy="0"/>
        </a:xfrm>
      </p:grpSpPr>
      <p:pic>
        <p:nvPicPr>
          <p:cNvPr id="556" name="Google Shape;556;p67"/>
          <p:cNvPicPr preferRelativeResize="0"/>
          <p:nvPr/>
        </p:nvPicPr>
        <p:blipFill rotWithShape="1">
          <a:blip r:embed="rId3">
            <a:alphaModFix/>
          </a:blip>
          <a:srcRect b="0" l="0" r="0" t="0"/>
          <a:stretch/>
        </p:blipFill>
        <p:spPr>
          <a:xfrm>
            <a:off x="1840259" y="2061433"/>
            <a:ext cx="5463481" cy="2202003"/>
          </a:xfrm>
          <a:prstGeom prst="rect">
            <a:avLst/>
          </a:prstGeom>
          <a:noFill/>
          <a:ln>
            <a:noFill/>
          </a:ln>
        </p:spPr>
      </p:pic>
      <p:sp>
        <p:nvSpPr>
          <p:cNvPr id="557" name="Google Shape;557;p67"/>
          <p:cNvSpPr txBox="1"/>
          <p:nvPr/>
        </p:nvSpPr>
        <p:spPr>
          <a:xfrm>
            <a:off x="264319" y="1111657"/>
            <a:ext cx="4572000" cy="25391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050" u="none" cap="none" strike="noStrike">
                <a:solidFill>
                  <a:srgbClr val="000000"/>
                </a:solidFill>
                <a:latin typeface="Arial"/>
                <a:ea typeface="Arial"/>
                <a:cs typeface="Arial"/>
                <a:sym typeface="Arial"/>
              </a:rPr>
              <a:t>Maximum Sub-array Sum - Greedy Algorithm -example</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1" name="Shape 561"/>
        <p:cNvGrpSpPr/>
        <p:nvPr/>
      </p:nvGrpSpPr>
      <p:grpSpPr>
        <a:xfrm>
          <a:off x="0" y="0"/>
          <a:ext cx="0" cy="0"/>
          <a:chOff x="0" y="0"/>
          <a:chExt cx="0" cy="0"/>
        </a:xfrm>
      </p:grpSpPr>
      <p:pic>
        <p:nvPicPr>
          <p:cNvPr id="562" name="Google Shape;562;p68"/>
          <p:cNvPicPr preferRelativeResize="0"/>
          <p:nvPr/>
        </p:nvPicPr>
        <p:blipFill rotWithShape="1">
          <a:blip r:embed="rId3">
            <a:alphaModFix/>
          </a:blip>
          <a:srcRect b="0" l="0" r="0" t="0"/>
          <a:stretch/>
        </p:blipFill>
        <p:spPr>
          <a:xfrm>
            <a:off x="1260631" y="1178469"/>
            <a:ext cx="7033263" cy="4822282"/>
          </a:xfrm>
          <a:prstGeom prst="rect">
            <a:avLst/>
          </a:prstGeom>
          <a:noFill/>
          <a:ln>
            <a:noFill/>
          </a:ln>
        </p:spPr>
      </p:pic>
      <p:pic>
        <p:nvPicPr>
          <p:cNvPr id="563" name="Google Shape;563;p68"/>
          <p:cNvPicPr preferRelativeResize="0"/>
          <p:nvPr/>
        </p:nvPicPr>
        <p:blipFill rotWithShape="1">
          <a:blip r:embed="rId4">
            <a:alphaModFix/>
          </a:blip>
          <a:srcRect b="0" l="0" r="0" t="0"/>
          <a:stretch/>
        </p:blipFill>
        <p:spPr>
          <a:xfrm>
            <a:off x="1112518" y="4829175"/>
            <a:ext cx="7088507" cy="1228725"/>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7" name="Shape 567"/>
        <p:cNvGrpSpPr/>
        <p:nvPr/>
      </p:nvGrpSpPr>
      <p:grpSpPr>
        <a:xfrm>
          <a:off x="0" y="0"/>
          <a:ext cx="0" cy="0"/>
          <a:chOff x="0" y="0"/>
          <a:chExt cx="0" cy="0"/>
        </a:xfrm>
      </p:grpSpPr>
      <p:pic>
        <p:nvPicPr>
          <p:cNvPr id="568" name="Google Shape;568;p69"/>
          <p:cNvPicPr preferRelativeResize="0"/>
          <p:nvPr/>
        </p:nvPicPr>
        <p:blipFill rotWithShape="1">
          <a:blip r:embed="rId3">
            <a:alphaModFix/>
          </a:blip>
          <a:srcRect b="0" l="0" r="0" t="0"/>
          <a:stretch/>
        </p:blipFill>
        <p:spPr>
          <a:xfrm>
            <a:off x="1314450" y="881216"/>
            <a:ext cx="3577124" cy="4865573"/>
          </a:xfrm>
          <a:prstGeom prst="rect">
            <a:avLst/>
          </a:prstGeom>
          <a:noFill/>
          <a:ln>
            <a:noFill/>
          </a:ln>
        </p:spPr>
      </p:pic>
      <p:sp>
        <p:nvSpPr>
          <p:cNvPr id="569" name="Google Shape;569;p69"/>
          <p:cNvSpPr txBox="1"/>
          <p:nvPr/>
        </p:nvSpPr>
        <p:spPr>
          <a:xfrm>
            <a:off x="5543550" y="1143000"/>
            <a:ext cx="2514600" cy="57708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050" u="none" cap="none" strike="noStrike">
                <a:solidFill>
                  <a:srgbClr val="000000"/>
                </a:solidFill>
                <a:latin typeface="Arial"/>
                <a:ea typeface="Arial"/>
                <a:cs typeface="Arial"/>
                <a:sym typeface="Arial"/>
              </a:rPr>
              <a:t>KADANES’S ALGORITHMN – DYNAMIC PROGRAMMING – MAXIMUM SUB ARRAY SUM </a:t>
            </a:r>
            <a:endParaRPr b="1" i="0" sz="1050" u="none" cap="none" strike="noStrike">
              <a:solidFill>
                <a:srgbClr val="000000"/>
              </a:solidFill>
              <a:latin typeface="Arial"/>
              <a:ea typeface="Arial"/>
              <a:cs typeface="Arial"/>
              <a:sym typeface="Arial"/>
            </a:endParaRPr>
          </a:p>
        </p:txBody>
      </p:sp>
      <p:pic>
        <p:nvPicPr>
          <p:cNvPr id="570" name="Google Shape;570;p69"/>
          <p:cNvPicPr preferRelativeResize="0"/>
          <p:nvPr/>
        </p:nvPicPr>
        <p:blipFill rotWithShape="1">
          <a:blip r:embed="rId4">
            <a:alphaModFix/>
          </a:blip>
          <a:srcRect b="0" l="0" r="0" t="0"/>
          <a:stretch/>
        </p:blipFill>
        <p:spPr>
          <a:xfrm>
            <a:off x="4945968" y="2381363"/>
            <a:ext cx="4198032" cy="1495184"/>
          </a:xfrm>
          <a:prstGeom prst="rect">
            <a:avLst/>
          </a:prstGeom>
          <a:noFill/>
          <a:ln>
            <a:noFill/>
          </a:ln>
        </p:spPr>
      </p:pic>
      <p:pic>
        <p:nvPicPr>
          <p:cNvPr id="571" name="Google Shape;571;p69"/>
          <p:cNvPicPr preferRelativeResize="0"/>
          <p:nvPr/>
        </p:nvPicPr>
        <p:blipFill rotWithShape="1">
          <a:blip r:embed="rId5">
            <a:alphaModFix/>
          </a:blip>
          <a:srcRect b="0" l="0" r="0" t="0"/>
          <a:stretch/>
        </p:blipFill>
        <p:spPr>
          <a:xfrm>
            <a:off x="7260099" y="2667611"/>
            <a:ext cx="798052" cy="182760"/>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5" name="Shape 575"/>
        <p:cNvGrpSpPr/>
        <p:nvPr/>
      </p:nvGrpSpPr>
      <p:grpSpPr>
        <a:xfrm>
          <a:off x="0" y="0"/>
          <a:ext cx="0" cy="0"/>
          <a:chOff x="0" y="0"/>
          <a:chExt cx="0" cy="0"/>
        </a:xfrm>
      </p:grpSpPr>
      <p:sp>
        <p:nvSpPr>
          <p:cNvPr id="576" name="Google Shape;576;p70"/>
          <p:cNvSpPr txBox="1"/>
          <p:nvPr>
            <p:ph type="title"/>
          </p:nvPr>
        </p:nvSpPr>
        <p:spPr>
          <a:xfrm>
            <a:off x="457200" y="274638"/>
            <a:ext cx="64770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Application</a:t>
            </a:r>
            <a:endParaRPr/>
          </a:p>
        </p:txBody>
      </p:sp>
      <p:sp>
        <p:nvSpPr>
          <p:cNvPr id="577" name="Google Shape;577;p70"/>
          <p:cNvSpPr txBox="1"/>
          <p:nvPr>
            <p:ph idx="1" type="body"/>
          </p:nvPr>
        </p:nvSpPr>
        <p:spPr>
          <a:xfrm>
            <a:off x="457200" y="1600201"/>
            <a:ext cx="8229600" cy="4525963"/>
          </a:xfrm>
          <a:prstGeom prst="rect">
            <a:avLst/>
          </a:prstGeom>
          <a:noFill/>
          <a:ln>
            <a:noFill/>
          </a:ln>
        </p:spPr>
        <p:txBody>
          <a:bodyPr anchorCtr="0" anchor="t" bIns="45700" lIns="91425" spcFirstLastPara="1" rIns="91425" wrap="square" tIns="45700">
            <a:normAutofit/>
          </a:bodyPr>
          <a:lstStyle/>
          <a:p>
            <a:pPr indent="-381000" lvl="0" marL="381000" rtl="0" algn="just">
              <a:lnSpc>
                <a:spcPct val="100000"/>
              </a:lnSpc>
              <a:spcBef>
                <a:spcPts val="0"/>
              </a:spcBef>
              <a:spcAft>
                <a:spcPts val="0"/>
              </a:spcAft>
              <a:buClr>
                <a:schemeClr val="dk1"/>
              </a:buClr>
              <a:buSzPts val="3200"/>
              <a:buFont typeface="Calibri"/>
              <a:buNone/>
            </a:pPr>
            <a:r>
              <a:t/>
            </a:r>
            <a:endParaRPr b="1"/>
          </a:p>
          <a:p>
            <a:pPr indent="-381000" lvl="0" marL="381000" rtl="0" algn="just">
              <a:lnSpc>
                <a:spcPct val="100000"/>
              </a:lnSpc>
              <a:spcBef>
                <a:spcPts val="640"/>
              </a:spcBef>
              <a:spcAft>
                <a:spcPts val="0"/>
              </a:spcAft>
              <a:buClr>
                <a:schemeClr val="dk1"/>
              </a:buClr>
              <a:buSzPts val="3200"/>
              <a:buFont typeface="Calibri"/>
              <a:buNone/>
            </a:pPr>
            <a:r>
              <a:rPr b="1" lang="en-US"/>
              <a:t>Application: </a:t>
            </a:r>
            <a:r>
              <a:rPr lang="en-US" sz="2400"/>
              <a:t>an unrealistic stock market game, in which you decide when to buy and see a stock, with full knowledge of the past and future.  </a:t>
            </a:r>
            <a:r>
              <a:rPr b="1" i="1" lang="en-US" sz="2400"/>
              <a:t>The restriction</a:t>
            </a:r>
            <a:r>
              <a:rPr lang="en-US" sz="2400"/>
              <a:t> is that you can perform just one </a:t>
            </a:r>
            <a:r>
              <a:rPr b="1" i="1" lang="en-US" sz="2400"/>
              <a:t>buy </a:t>
            </a:r>
            <a:r>
              <a:rPr lang="en-US" sz="2400"/>
              <a:t>followed by a </a:t>
            </a:r>
            <a:r>
              <a:rPr b="1" i="1" lang="en-US" sz="2400"/>
              <a:t>sell</a:t>
            </a:r>
            <a:r>
              <a:rPr lang="en-US" sz="2400"/>
              <a:t>.  The buy and sell both occur right after the close of the  market.</a:t>
            </a:r>
            <a:endParaRPr/>
          </a:p>
          <a:p>
            <a:pPr indent="-381000" lvl="0" marL="381000" rtl="0" algn="just">
              <a:lnSpc>
                <a:spcPct val="100000"/>
              </a:lnSpc>
              <a:spcBef>
                <a:spcPts val="480"/>
              </a:spcBef>
              <a:spcAft>
                <a:spcPts val="0"/>
              </a:spcAft>
              <a:buClr>
                <a:schemeClr val="dk1"/>
              </a:buClr>
              <a:buSzPts val="2400"/>
              <a:buFont typeface="Calibri"/>
              <a:buNone/>
            </a:pPr>
            <a:r>
              <a:rPr b="1" lang="en-US" sz="2400"/>
              <a:t>The interpretation of the numbers</a:t>
            </a:r>
            <a:r>
              <a:rPr lang="en-US" sz="2400"/>
              <a:t>: each number represents the stock value at closing on any particular day.</a:t>
            </a:r>
            <a:endParaRPr b="1" sz="2400"/>
          </a:p>
        </p:txBody>
      </p:sp>
      <p:pic>
        <p:nvPicPr>
          <p:cNvPr id="578" name="Google Shape;578;p70"/>
          <p:cNvPicPr preferRelativeResize="0"/>
          <p:nvPr/>
        </p:nvPicPr>
        <p:blipFill rotWithShape="1">
          <a:blip r:embed="rId3">
            <a:alphaModFix/>
          </a:blip>
          <a:srcRect b="0" l="0" r="0" t="0"/>
          <a:stretch/>
        </p:blipFill>
        <p:spPr>
          <a:xfrm>
            <a:off x="7019925" y="0"/>
            <a:ext cx="2124075" cy="914400"/>
          </a:xfrm>
          <a:prstGeom prst="rect">
            <a:avLst/>
          </a:prstGeom>
          <a:noFill/>
          <a:ln>
            <a:noFill/>
          </a:ln>
        </p:spPr>
      </p:pic>
      <p:sp>
        <p:nvSpPr>
          <p:cNvPr id="579" name="Google Shape;579;p70"/>
          <p:cNvSpPr txBox="1"/>
          <p:nvPr>
            <p:ph idx="10" type="dt"/>
          </p:nvPr>
        </p:nvSpPr>
        <p:spPr>
          <a:xfrm>
            <a:off x="457200" y="6356351"/>
            <a:ext cx="21336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2/26/2021</a:t>
            </a:r>
            <a:endParaRPr/>
          </a:p>
        </p:txBody>
      </p:sp>
      <p:sp>
        <p:nvSpPr>
          <p:cNvPr id="580" name="Google Shape;580;p70"/>
          <p:cNvSpPr txBox="1"/>
          <p:nvPr>
            <p:ph idx="12" type="sldNum"/>
          </p:nvPr>
        </p:nvSpPr>
        <p:spPr>
          <a:xfrm>
            <a:off x="6553200" y="6356351"/>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5" name="Shape 585"/>
        <p:cNvGrpSpPr/>
        <p:nvPr/>
      </p:nvGrpSpPr>
      <p:grpSpPr>
        <a:xfrm>
          <a:off x="0" y="0"/>
          <a:ext cx="0" cy="0"/>
          <a:chOff x="0" y="0"/>
          <a:chExt cx="0" cy="0"/>
        </a:xfrm>
      </p:grpSpPr>
      <p:sp>
        <p:nvSpPr>
          <p:cNvPr id="586" name="Google Shape;586;p71"/>
          <p:cNvSpPr txBox="1"/>
          <p:nvPr>
            <p:ph type="title"/>
          </p:nvPr>
        </p:nvSpPr>
        <p:spPr>
          <a:xfrm>
            <a:off x="457200" y="274638"/>
            <a:ext cx="6477000" cy="1143000"/>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100000"/>
              </a:lnSpc>
              <a:spcBef>
                <a:spcPts val="0"/>
              </a:spcBef>
              <a:spcAft>
                <a:spcPts val="0"/>
              </a:spcAft>
              <a:buClr>
                <a:schemeClr val="dk1"/>
              </a:buClr>
              <a:buSzPct val="100000"/>
              <a:buFont typeface="Calibri"/>
              <a:buNone/>
            </a:pPr>
            <a:r>
              <a:rPr lang="en-US"/>
              <a:t>Maximum Subarray Problem</a:t>
            </a:r>
            <a:endParaRPr/>
          </a:p>
        </p:txBody>
      </p:sp>
      <p:sp>
        <p:nvSpPr>
          <p:cNvPr id="587" name="Google Shape;587;p71"/>
          <p:cNvSpPr txBox="1"/>
          <p:nvPr>
            <p:ph idx="1" type="body"/>
          </p:nvPr>
        </p:nvSpPr>
        <p:spPr>
          <a:xfrm>
            <a:off x="457200" y="1600201"/>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Clr>
                <a:schemeClr val="dk1"/>
              </a:buClr>
              <a:buSzPts val="3200"/>
              <a:buFont typeface="Calibri"/>
              <a:buNone/>
            </a:pPr>
            <a:r>
              <a:rPr lang="en-US"/>
              <a:t>Example:</a:t>
            </a:r>
            <a:endParaRPr/>
          </a:p>
          <a:p>
            <a:pPr indent="-139700" lvl="0" marL="342900" rtl="0" algn="l">
              <a:lnSpc>
                <a:spcPct val="100000"/>
              </a:lnSpc>
              <a:spcBef>
                <a:spcPts val="640"/>
              </a:spcBef>
              <a:spcAft>
                <a:spcPts val="0"/>
              </a:spcAft>
              <a:buClr>
                <a:schemeClr val="dk1"/>
              </a:buClr>
              <a:buSzPts val="3200"/>
              <a:buNone/>
            </a:pPr>
            <a:r>
              <a:t/>
            </a:r>
            <a:endParaRPr/>
          </a:p>
        </p:txBody>
      </p:sp>
      <p:pic>
        <p:nvPicPr>
          <p:cNvPr id="588" name="Google Shape;588;p71"/>
          <p:cNvPicPr preferRelativeResize="0"/>
          <p:nvPr/>
        </p:nvPicPr>
        <p:blipFill rotWithShape="1">
          <a:blip r:embed="rId3">
            <a:alphaModFix/>
          </a:blip>
          <a:srcRect b="0" l="0" r="0" t="0"/>
          <a:stretch/>
        </p:blipFill>
        <p:spPr>
          <a:xfrm>
            <a:off x="304800" y="1595439"/>
            <a:ext cx="8305800" cy="4729162"/>
          </a:xfrm>
          <a:prstGeom prst="rect">
            <a:avLst/>
          </a:prstGeom>
          <a:noFill/>
          <a:ln>
            <a:noFill/>
          </a:ln>
        </p:spPr>
      </p:pic>
      <p:pic>
        <p:nvPicPr>
          <p:cNvPr id="589" name="Google Shape;589;p71"/>
          <p:cNvPicPr preferRelativeResize="0"/>
          <p:nvPr/>
        </p:nvPicPr>
        <p:blipFill rotWithShape="1">
          <a:blip r:embed="rId4">
            <a:alphaModFix/>
          </a:blip>
          <a:srcRect b="0" l="0" r="0" t="0"/>
          <a:stretch/>
        </p:blipFill>
        <p:spPr>
          <a:xfrm>
            <a:off x="7019925" y="0"/>
            <a:ext cx="2124075" cy="914400"/>
          </a:xfrm>
          <a:prstGeom prst="rect">
            <a:avLst/>
          </a:prstGeom>
          <a:noFill/>
          <a:ln>
            <a:noFill/>
          </a:ln>
        </p:spPr>
      </p:pic>
      <p:sp>
        <p:nvSpPr>
          <p:cNvPr id="590" name="Google Shape;590;p71"/>
          <p:cNvSpPr txBox="1"/>
          <p:nvPr>
            <p:ph idx="10" type="dt"/>
          </p:nvPr>
        </p:nvSpPr>
        <p:spPr>
          <a:xfrm>
            <a:off x="457200" y="6356351"/>
            <a:ext cx="21336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2/26/2021</a:t>
            </a:r>
            <a:endParaRPr/>
          </a:p>
        </p:txBody>
      </p:sp>
      <p:sp>
        <p:nvSpPr>
          <p:cNvPr id="591" name="Google Shape;591;p71"/>
          <p:cNvSpPr txBox="1"/>
          <p:nvPr>
            <p:ph idx="12" type="sldNum"/>
          </p:nvPr>
        </p:nvSpPr>
        <p:spPr>
          <a:xfrm>
            <a:off x="6553200" y="6356351"/>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pic>
        <p:nvPicPr>
          <p:cNvPr id="127" name="Google Shape;127;p18"/>
          <p:cNvPicPr preferRelativeResize="0"/>
          <p:nvPr/>
        </p:nvPicPr>
        <p:blipFill rotWithShape="1">
          <a:blip r:embed="rId3">
            <a:alphaModFix/>
          </a:blip>
          <a:srcRect b="0" l="0" r="0" t="0"/>
          <a:stretch/>
        </p:blipFill>
        <p:spPr>
          <a:xfrm>
            <a:off x="720982" y="1021220"/>
            <a:ext cx="7702037" cy="4815560"/>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5" name="Shape 595"/>
        <p:cNvGrpSpPr/>
        <p:nvPr/>
      </p:nvGrpSpPr>
      <p:grpSpPr>
        <a:xfrm>
          <a:off x="0" y="0"/>
          <a:ext cx="0" cy="0"/>
          <a:chOff x="0" y="0"/>
          <a:chExt cx="0" cy="0"/>
        </a:xfrm>
      </p:grpSpPr>
      <p:sp>
        <p:nvSpPr>
          <p:cNvPr id="596" name="Google Shape;596;p72"/>
          <p:cNvSpPr txBox="1"/>
          <p:nvPr>
            <p:ph type="title"/>
          </p:nvPr>
        </p:nvSpPr>
        <p:spPr>
          <a:xfrm>
            <a:off x="457200" y="274638"/>
            <a:ext cx="6553200" cy="1143000"/>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100000"/>
              </a:lnSpc>
              <a:spcBef>
                <a:spcPts val="0"/>
              </a:spcBef>
              <a:spcAft>
                <a:spcPts val="0"/>
              </a:spcAft>
              <a:buClr>
                <a:schemeClr val="dk1"/>
              </a:buClr>
              <a:buSzPct val="100000"/>
              <a:buFont typeface="Calibri"/>
              <a:buNone/>
            </a:pPr>
            <a:r>
              <a:rPr lang="en-US"/>
              <a:t>Maximum Subarray Problem</a:t>
            </a:r>
            <a:endParaRPr/>
          </a:p>
        </p:txBody>
      </p:sp>
      <p:sp>
        <p:nvSpPr>
          <p:cNvPr id="597" name="Google Shape;597;p72"/>
          <p:cNvSpPr txBox="1"/>
          <p:nvPr>
            <p:ph idx="1" type="body"/>
          </p:nvPr>
        </p:nvSpPr>
        <p:spPr>
          <a:xfrm>
            <a:off x="457200" y="1600201"/>
            <a:ext cx="8229600" cy="4525963"/>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dk1"/>
              </a:buClr>
              <a:buSzPts val="3200"/>
              <a:buFont typeface="Calibri"/>
              <a:buNone/>
            </a:pPr>
            <a:r>
              <a:rPr b="1" lang="en-US"/>
              <a:t>Another Example</a:t>
            </a:r>
            <a:r>
              <a:rPr lang="en-US"/>
              <a:t>: buying low and selling high, even with perfect knowledge, is not trivial:</a:t>
            </a:r>
            <a:endParaRPr/>
          </a:p>
        </p:txBody>
      </p:sp>
      <p:pic>
        <p:nvPicPr>
          <p:cNvPr id="598" name="Google Shape;598;p72"/>
          <p:cNvPicPr preferRelativeResize="0"/>
          <p:nvPr/>
        </p:nvPicPr>
        <p:blipFill rotWithShape="1">
          <a:blip r:embed="rId3">
            <a:alphaModFix/>
          </a:blip>
          <a:srcRect b="0" l="0" r="0" t="0"/>
          <a:stretch/>
        </p:blipFill>
        <p:spPr>
          <a:xfrm>
            <a:off x="685801" y="2743200"/>
            <a:ext cx="7646988" cy="3581400"/>
          </a:xfrm>
          <a:prstGeom prst="rect">
            <a:avLst/>
          </a:prstGeom>
          <a:noFill/>
          <a:ln>
            <a:noFill/>
          </a:ln>
        </p:spPr>
      </p:pic>
      <p:pic>
        <p:nvPicPr>
          <p:cNvPr id="599" name="Google Shape;599;p72"/>
          <p:cNvPicPr preferRelativeResize="0"/>
          <p:nvPr/>
        </p:nvPicPr>
        <p:blipFill rotWithShape="1">
          <a:blip r:embed="rId4">
            <a:alphaModFix/>
          </a:blip>
          <a:srcRect b="0" l="0" r="0" t="0"/>
          <a:stretch/>
        </p:blipFill>
        <p:spPr>
          <a:xfrm>
            <a:off x="7019925" y="0"/>
            <a:ext cx="2124075" cy="914400"/>
          </a:xfrm>
          <a:prstGeom prst="rect">
            <a:avLst/>
          </a:prstGeom>
          <a:noFill/>
          <a:ln>
            <a:noFill/>
          </a:ln>
        </p:spPr>
      </p:pic>
      <p:sp>
        <p:nvSpPr>
          <p:cNvPr id="600" name="Google Shape;600;p72"/>
          <p:cNvSpPr txBox="1"/>
          <p:nvPr>
            <p:ph idx="10" type="dt"/>
          </p:nvPr>
        </p:nvSpPr>
        <p:spPr>
          <a:xfrm>
            <a:off x="457200" y="6356351"/>
            <a:ext cx="21336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2/26/2021</a:t>
            </a:r>
            <a:endParaRPr/>
          </a:p>
        </p:txBody>
      </p:sp>
      <p:sp>
        <p:nvSpPr>
          <p:cNvPr id="601" name="Google Shape;601;p72"/>
          <p:cNvSpPr txBox="1"/>
          <p:nvPr>
            <p:ph idx="12" type="sldNum"/>
          </p:nvPr>
        </p:nvSpPr>
        <p:spPr>
          <a:xfrm>
            <a:off x="6553200" y="6356351"/>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5" name="Shape 605"/>
        <p:cNvGrpSpPr/>
        <p:nvPr/>
      </p:nvGrpSpPr>
      <p:grpSpPr>
        <a:xfrm>
          <a:off x="0" y="0"/>
          <a:ext cx="0" cy="0"/>
          <a:chOff x="0" y="0"/>
          <a:chExt cx="0" cy="0"/>
        </a:xfrm>
      </p:grpSpPr>
      <p:sp>
        <p:nvSpPr>
          <p:cNvPr id="606" name="Google Shape;606;p73"/>
          <p:cNvSpPr txBox="1"/>
          <p:nvPr>
            <p:ph type="title"/>
          </p:nvPr>
        </p:nvSpPr>
        <p:spPr>
          <a:xfrm>
            <a:off x="457200" y="274638"/>
            <a:ext cx="6477000" cy="1143000"/>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100000"/>
              </a:lnSpc>
              <a:spcBef>
                <a:spcPts val="0"/>
              </a:spcBef>
              <a:spcAft>
                <a:spcPts val="0"/>
              </a:spcAft>
              <a:buClr>
                <a:schemeClr val="dk1"/>
              </a:buClr>
              <a:buSzPct val="100000"/>
              <a:buFont typeface="Calibri"/>
              <a:buNone/>
            </a:pPr>
            <a:r>
              <a:rPr lang="en-US"/>
              <a:t>A Better Solution: Max Subarray</a:t>
            </a:r>
            <a:endParaRPr/>
          </a:p>
        </p:txBody>
      </p:sp>
      <p:sp>
        <p:nvSpPr>
          <p:cNvPr id="607" name="Google Shape;607;p73"/>
          <p:cNvSpPr txBox="1"/>
          <p:nvPr>
            <p:ph idx="1" type="body"/>
          </p:nvPr>
        </p:nvSpPr>
        <p:spPr>
          <a:xfrm>
            <a:off x="457200" y="1600201"/>
            <a:ext cx="8229600" cy="4525963"/>
          </a:xfrm>
          <a:prstGeom prst="rect">
            <a:avLst/>
          </a:prstGeom>
          <a:noFill/>
          <a:ln>
            <a:noFill/>
          </a:ln>
        </p:spPr>
        <p:txBody>
          <a:bodyPr anchorCtr="0" anchor="t" bIns="45700" lIns="91425" spcFirstLastPara="1" rIns="91425" wrap="square" tIns="45700">
            <a:normAutofit/>
          </a:bodyPr>
          <a:lstStyle/>
          <a:p>
            <a:pPr indent="0" lvl="0" marL="0" rtl="0" algn="just">
              <a:lnSpc>
                <a:spcPct val="100000"/>
              </a:lnSpc>
              <a:spcBef>
                <a:spcPts val="0"/>
              </a:spcBef>
              <a:spcAft>
                <a:spcPts val="0"/>
              </a:spcAft>
              <a:buClr>
                <a:schemeClr val="dk1"/>
              </a:buClr>
              <a:buSzPts val="2800"/>
              <a:buFont typeface="Calibri"/>
              <a:buNone/>
            </a:pPr>
            <a:r>
              <a:rPr b="1" lang="en-US" sz="2800"/>
              <a:t>Transformation</a:t>
            </a:r>
            <a:r>
              <a:rPr lang="en-US" sz="2800"/>
              <a:t>: Instead of the daily price, let us consider the daily change: A[i] is the difference between the closing value on day i and that on day i-1.</a:t>
            </a:r>
            <a:endParaRPr/>
          </a:p>
          <a:p>
            <a:pPr indent="0" lvl="0" marL="0" rtl="0" algn="just">
              <a:lnSpc>
                <a:spcPct val="100000"/>
              </a:lnSpc>
              <a:spcBef>
                <a:spcPts val="560"/>
              </a:spcBef>
              <a:spcAft>
                <a:spcPts val="0"/>
              </a:spcAft>
              <a:buClr>
                <a:schemeClr val="dk1"/>
              </a:buClr>
              <a:buSzPts val="2800"/>
              <a:buFont typeface="Calibri"/>
              <a:buNone/>
            </a:pPr>
            <a:r>
              <a:rPr lang="en-US" sz="2800"/>
              <a:t>The problem becomes that of finding a contiguous subarray the sum of whose values is maximum.</a:t>
            </a:r>
            <a:endParaRPr/>
          </a:p>
        </p:txBody>
      </p:sp>
      <p:pic>
        <p:nvPicPr>
          <p:cNvPr id="608" name="Google Shape;608;p73"/>
          <p:cNvPicPr preferRelativeResize="0"/>
          <p:nvPr/>
        </p:nvPicPr>
        <p:blipFill rotWithShape="1">
          <a:blip r:embed="rId3">
            <a:alphaModFix/>
          </a:blip>
          <a:srcRect b="0" l="0" r="0" t="0"/>
          <a:stretch/>
        </p:blipFill>
        <p:spPr>
          <a:xfrm>
            <a:off x="7019925" y="0"/>
            <a:ext cx="2124075" cy="914400"/>
          </a:xfrm>
          <a:prstGeom prst="rect">
            <a:avLst/>
          </a:prstGeom>
          <a:noFill/>
          <a:ln>
            <a:noFill/>
          </a:ln>
        </p:spPr>
      </p:pic>
      <p:sp>
        <p:nvSpPr>
          <p:cNvPr id="609" name="Google Shape;609;p73"/>
          <p:cNvSpPr txBox="1"/>
          <p:nvPr>
            <p:ph idx="10" type="dt"/>
          </p:nvPr>
        </p:nvSpPr>
        <p:spPr>
          <a:xfrm>
            <a:off x="457200" y="6356351"/>
            <a:ext cx="21336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2/26/2021</a:t>
            </a:r>
            <a:endParaRPr/>
          </a:p>
        </p:txBody>
      </p:sp>
      <p:sp>
        <p:nvSpPr>
          <p:cNvPr id="610" name="Google Shape;610;p73"/>
          <p:cNvSpPr txBox="1"/>
          <p:nvPr>
            <p:ph idx="12" type="sldNum"/>
          </p:nvPr>
        </p:nvSpPr>
        <p:spPr>
          <a:xfrm>
            <a:off x="6553200" y="6356351"/>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4" name="Shape 614"/>
        <p:cNvGrpSpPr/>
        <p:nvPr/>
      </p:nvGrpSpPr>
      <p:grpSpPr>
        <a:xfrm>
          <a:off x="0" y="0"/>
          <a:ext cx="0" cy="0"/>
          <a:chOff x="0" y="0"/>
          <a:chExt cx="0" cy="0"/>
        </a:xfrm>
      </p:grpSpPr>
      <p:sp>
        <p:nvSpPr>
          <p:cNvPr id="615" name="Google Shape;615;p7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Home Assignment</a:t>
            </a:r>
            <a:endParaRPr/>
          </a:p>
        </p:txBody>
      </p:sp>
      <p:sp>
        <p:nvSpPr>
          <p:cNvPr id="616" name="Google Shape;616;p74"/>
          <p:cNvSpPr txBox="1"/>
          <p:nvPr>
            <p:ph idx="1" type="body"/>
          </p:nvPr>
        </p:nvSpPr>
        <p:spPr>
          <a:xfrm>
            <a:off x="457200" y="1600201"/>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Clr>
                <a:schemeClr val="dk1"/>
              </a:buClr>
              <a:buSzPts val="3200"/>
              <a:buChar char="•"/>
            </a:pPr>
            <a:r>
              <a:rPr lang="en-US"/>
              <a:t>Find the sub array sum of the following array,</a:t>
            </a:r>
            <a:endParaRPr/>
          </a:p>
          <a:p>
            <a:pPr indent="-514350" lvl="1" marL="971550" rtl="0" algn="l">
              <a:lnSpc>
                <a:spcPct val="100000"/>
              </a:lnSpc>
              <a:spcBef>
                <a:spcPts val="560"/>
              </a:spcBef>
              <a:spcAft>
                <a:spcPts val="0"/>
              </a:spcAft>
              <a:buClr>
                <a:schemeClr val="dk1"/>
              </a:buClr>
              <a:buSzPts val="2800"/>
              <a:buFont typeface="Calibri"/>
              <a:buAutoNum type="arabicPeriod"/>
            </a:pPr>
            <a:r>
              <a:rPr lang="en-US"/>
              <a:t>-2, -5, 6, -2, -3, 1, 5, -6</a:t>
            </a:r>
            <a:endParaRPr/>
          </a:p>
          <a:p>
            <a:pPr indent="-514350" lvl="1" marL="971550" rtl="0" algn="l">
              <a:lnSpc>
                <a:spcPct val="100000"/>
              </a:lnSpc>
              <a:spcBef>
                <a:spcPts val="560"/>
              </a:spcBef>
              <a:spcAft>
                <a:spcPts val="0"/>
              </a:spcAft>
              <a:buClr>
                <a:schemeClr val="dk1"/>
              </a:buClr>
              <a:buSzPts val="2800"/>
              <a:buFont typeface="Calibri"/>
              <a:buAutoNum type="arabicPeriod"/>
            </a:pPr>
            <a:r>
              <a:rPr lang="en-US"/>
              <a:t>1,-3,2, -5, 7, 6, -1, -4, 11, -23</a:t>
            </a:r>
            <a:endParaRPr/>
          </a:p>
          <a:p>
            <a:pPr indent="-514350" lvl="1" marL="971550" rtl="0" algn="l">
              <a:lnSpc>
                <a:spcPct val="100000"/>
              </a:lnSpc>
              <a:spcBef>
                <a:spcPts val="560"/>
              </a:spcBef>
              <a:spcAft>
                <a:spcPts val="0"/>
              </a:spcAft>
              <a:buClr>
                <a:schemeClr val="dk1"/>
              </a:buClr>
              <a:buSzPts val="2800"/>
              <a:buNone/>
            </a:pPr>
            <a:r>
              <a:t/>
            </a:r>
            <a:endParaRPr/>
          </a:p>
        </p:txBody>
      </p:sp>
      <p:sp>
        <p:nvSpPr>
          <p:cNvPr id="617" name="Google Shape;617;p74"/>
          <p:cNvSpPr txBox="1"/>
          <p:nvPr>
            <p:ph idx="10" type="dt"/>
          </p:nvPr>
        </p:nvSpPr>
        <p:spPr>
          <a:xfrm>
            <a:off x="457200" y="6356351"/>
            <a:ext cx="21336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2/26/2021</a:t>
            </a:r>
            <a:endParaRPr/>
          </a:p>
        </p:txBody>
      </p:sp>
      <p:sp>
        <p:nvSpPr>
          <p:cNvPr id="618" name="Google Shape;618;p74"/>
          <p:cNvSpPr txBox="1"/>
          <p:nvPr>
            <p:ph idx="12" type="sldNum"/>
          </p:nvPr>
        </p:nvSpPr>
        <p:spPr>
          <a:xfrm>
            <a:off x="6553200" y="6356351"/>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2" name="Shape 622"/>
        <p:cNvGrpSpPr/>
        <p:nvPr/>
      </p:nvGrpSpPr>
      <p:grpSpPr>
        <a:xfrm>
          <a:off x="0" y="0"/>
          <a:ext cx="0" cy="0"/>
          <a:chOff x="0" y="0"/>
          <a:chExt cx="0" cy="0"/>
        </a:xfrm>
      </p:grpSpPr>
      <p:sp>
        <p:nvSpPr>
          <p:cNvPr id="623" name="Google Shape;623;p7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dk1"/>
              </a:buClr>
              <a:buSzPts val="4400"/>
              <a:buFont typeface="Cambria"/>
              <a:buNone/>
            </a:pPr>
            <a:r>
              <a:rPr b="1" lang="en-US" sz="4400" u="sng">
                <a:latin typeface="Cambria"/>
                <a:ea typeface="Cambria"/>
                <a:cs typeface="Cambria"/>
                <a:sym typeface="Cambria"/>
              </a:rPr>
              <a:t>BINARY SEARCH</a:t>
            </a:r>
            <a:br>
              <a:rPr b="1" lang="en-US" sz="4400">
                <a:latin typeface="Cambria"/>
                <a:ea typeface="Cambria"/>
                <a:cs typeface="Cambria"/>
                <a:sym typeface="Cambria"/>
              </a:rPr>
            </a:br>
            <a:endParaRPr sz="4400">
              <a:latin typeface="Cambria"/>
              <a:ea typeface="Cambria"/>
              <a:cs typeface="Cambria"/>
              <a:sym typeface="Cambria"/>
            </a:endParaRPr>
          </a:p>
        </p:txBody>
      </p:sp>
      <p:pic>
        <p:nvPicPr>
          <p:cNvPr id="624" name="Google Shape;624;p75"/>
          <p:cNvPicPr preferRelativeResize="0"/>
          <p:nvPr/>
        </p:nvPicPr>
        <p:blipFill rotWithShape="1">
          <a:blip r:embed="rId3">
            <a:alphaModFix/>
          </a:blip>
          <a:srcRect b="0" l="0" r="0" t="0"/>
          <a:stretch/>
        </p:blipFill>
        <p:spPr>
          <a:xfrm>
            <a:off x="7550944" y="0"/>
            <a:ext cx="1593056" cy="914400"/>
          </a:xfrm>
          <a:prstGeom prst="rect">
            <a:avLst/>
          </a:prstGeom>
          <a:noFill/>
          <a:ln>
            <a:noFill/>
          </a:ln>
        </p:spPr>
      </p:pic>
      <p:pic>
        <p:nvPicPr>
          <p:cNvPr descr="https://www.gatevidyalay.com/wp-content/uploads/2018/07/Searching-Algorithms-Approaches-to-Searching.png" id="625" name="Google Shape;625;p75"/>
          <p:cNvPicPr preferRelativeResize="0"/>
          <p:nvPr/>
        </p:nvPicPr>
        <p:blipFill rotWithShape="1">
          <a:blip r:embed="rId4">
            <a:alphaModFix/>
          </a:blip>
          <a:srcRect b="0" l="0" r="0" t="0"/>
          <a:stretch/>
        </p:blipFill>
        <p:spPr>
          <a:xfrm>
            <a:off x="2614613" y="3295652"/>
            <a:ext cx="4196953" cy="1747837"/>
          </a:xfrm>
          <a:prstGeom prst="rect">
            <a:avLst/>
          </a:prstGeom>
          <a:noFill/>
          <a:ln>
            <a:noFill/>
          </a:ln>
        </p:spPr>
      </p:pic>
      <p:sp>
        <p:nvSpPr>
          <p:cNvPr id="626" name="Google Shape;626;p75"/>
          <p:cNvSpPr txBox="1"/>
          <p:nvPr>
            <p:ph idx="10" type="dt"/>
          </p:nvPr>
        </p:nvSpPr>
        <p:spPr>
          <a:xfrm>
            <a:off x="457200" y="6356351"/>
            <a:ext cx="21336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2/26/2021</a:t>
            </a:r>
            <a:endParaRPr/>
          </a:p>
        </p:txBody>
      </p:sp>
      <p:sp>
        <p:nvSpPr>
          <p:cNvPr id="627" name="Google Shape;627;p75"/>
          <p:cNvSpPr txBox="1"/>
          <p:nvPr>
            <p:ph idx="12" type="sldNum"/>
          </p:nvPr>
        </p:nvSpPr>
        <p:spPr>
          <a:xfrm>
            <a:off x="6553200" y="6356351"/>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1" name="Shape 631"/>
        <p:cNvGrpSpPr/>
        <p:nvPr/>
      </p:nvGrpSpPr>
      <p:grpSpPr>
        <a:xfrm>
          <a:off x="0" y="0"/>
          <a:ext cx="0" cy="0"/>
          <a:chOff x="0" y="0"/>
          <a:chExt cx="0" cy="0"/>
        </a:xfrm>
      </p:grpSpPr>
      <p:sp>
        <p:nvSpPr>
          <p:cNvPr id="632" name="Google Shape;632;p76"/>
          <p:cNvSpPr txBox="1"/>
          <p:nvPr>
            <p:ph type="title"/>
          </p:nvPr>
        </p:nvSpPr>
        <p:spPr>
          <a:xfrm>
            <a:off x="685800" y="1447800"/>
            <a:ext cx="7886700" cy="900113"/>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Cambria"/>
              <a:buNone/>
            </a:pPr>
            <a:r>
              <a:rPr b="1" lang="en-US" sz="4900" u="sng">
                <a:latin typeface="Cambria"/>
                <a:ea typeface="Cambria"/>
                <a:cs typeface="Cambria"/>
                <a:sym typeface="Cambria"/>
              </a:rPr>
              <a:t>Binary Search</a:t>
            </a:r>
            <a:br>
              <a:rPr b="1" lang="en-US" sz="4900" u="sng">
                <a:latin typeface="Cambria"/>
                <a:ea typeface="Cambria"/>
                <a:cs typeface="Cambria"/>
                <a:sym typeface="Cambria"/>
              </a:rPr>
            </a:br>
            <a:r>
              <a:rPr b="1" lang="en-US" sz="3100">
                <a:solidFill>
                  <a:schemeClr val="accent1"/>
                </a:solidFill>
                <a:latin typeface="Cambria"/>
                <a:ea typeface="Cambria"/>
                <a:cs typeface="Cambria"/>
                <a:sym typeface="Cambria"/>
              </a:rPr>
              <a:t>Session Learning Outcome-SLO-</a:t>
            </a:r>
            <a:r>
              <a:rPr lang="en-US" sz="3100">
                <a:latin typeface="Cambria"/>
                <a:ea typeface="Cambria"/>
                <a:cs typeface="Cambria"/>
                <a:sym typeface="Cambria"/>
              </a:rPr>
              <a:t>Solve problems using divide and conquer approaches </a:t>
            </a:r>
            <a:r>
              <a:rPr lang="en-US" sz="3100"/>
              <a:t> </a:t>
            </a:r>
            <a:br>
              <a:rPr lang="en-US" sz="3100"/>
            </a:br>
            <a:endParaRPr sz="3100"/>
          </a:p>
        </p:txBody>
      </p:sp>
      <p:sp>
        <p:nvSpPr>
          <p:cNvPr id="633" name="Google Shape;633;p76"/>
          <p:cNvSpPr txBox="1"/>
          <p:nvPr>
            <p:ph idx="1" type="body"/>
          </p:nvPr>
        </p:nvSpPr>
        <p:spPr>
          <a:xfrm>
            <a:off x="685800" y="2590800"/>
            <a:ext cx="7886700" cy="3894138"/>
          </a:xfrm>
          <a:prstGeom prst="rect">
            <a:avLst/>
          </a:prstGeom>
          <a:noFill/>
          <a:ln>
            <a:noFill/>
          </a:ln>
        </p:spPr>
        <p:txBody>
          <a:bodyPr anchorCtr="0" anchor="t" bIns="45700" lIns="91425" spcFirstLastPara="1" rIns="91425" wrap="square" tIns="45700">
            <a:normAutofit fontScale="62500" lnSpcReduction="20000"/>
          </a:bodyPr>
          <a:lstStyle/>
          <a:p>
            <a:pPr indent="-228600" lvl="0" marL="228600" rtl="0" algn="l">
              <a:lnSpc>
                <a:spcPct val="120000"/>
              </a:lnSpc>
              <a:spcBef>
                <a:spcPts val="0"/>
              </a:spcBef>
              <a:spcAft>
                <a:spcPts val="0"/>
              </a:spcAft>
              <a:buClr>
                <a:srgbClr val="2E75B5"/>
              </a:buClr>
              <a:buSzPct val="100000"/>
              <a:buChar char="•"/>
            </a:pPr>
            <a:r>
              <a:rPr lang="en-US" sz="3800">
                <a:solidFill>
                  <a:srgbClr val="2E75B5"/>
                </a:solidFill>
                <a:latin typeface="Cambria"/>
                <a:ea typeface="Cambria"/>
                <a:cs typeface="Cambria"/>
                <a:sym typeface="Cambria"/>
              </a:rPr>
              <a:t>Motivation of the topic</a:t>
            </a:r>
            <a:br>
              <a:rPr lang="en-US" sz="3800">
                <a:solidFill>
                  <a:srgbClr val="2E75B5"/>
                </a:solidFill>
                <a:latin typeface="Cambria"/>
                <a:ea typeface="Cambria"/>
                <a:cs typeface="Cambria"/>
                <a:sym typeface="Cambria"/>
              </a:rPr>
            </a:br>
            <a:r>
              <a:rPr lang="en-US">
                <a:latin typeface="Cambria"/>
                <a:ea typeface="Cambria"/>
                <a:cs typeface="Cambria"/>
                <a:sym typeface="Cambria"/>
              </a:rPr>
              <a:t>Binary Search is one of the fastest searching algorithms.</a:t>
            </a:r>
            <a:endParaRPr/>
          </a:p>
          <a:p>
            <a:pPr indent="-228600" lvl="1" marL="685800" rtl="0" algn="just">
              <a:lnSpc>
                <a:spcPct val="90000"/>
              </a:lnSpc>
              <a:spcBef>
                <a:spcPts val="500"/>
              </a:spcBef>
              <a:spcAft>
                <a:spcPts val="0"/>
              </a:spcAft>
              <a:buClr>
                <a:schemeClr val="dk1"/>
              </a:buClr>
              <a:buSzPct val="100000"/>
              <a:buChar char="•"/>
            </a:pPr>
            <a:r>
              <a:rPr lang="en-US">
                <a:latin typeface="Cambria"/>
                <a:ea typeface="Cambria"/>
                <a:cs typeface="Cambria"/>
                <a:sym typeface="Cambria"/>
              </a:rPr>
              <a:t>It is used for finding the location of an element in a linear array.</a:t>
            </a:r>
            <a:endParaRPr/>
          </a:p>
          <a:p>
            <a:pPr indent="-228600" lvl="1" marL="685800" rtl="0" algn="just">
              <a:lnSpc>
                <a:spcPct val="90000"/>
              </a:lnSpc>
              <a:spcBef>
                <a:spcPts val="500"/>
              </a:spcBef>
              <a:spcAft>
                <a:spcPts val="0"/>
              </a:spcAft>
              <a:buClr>
                <a:schemeClr val="dk1"/>
              </a:buClr>
              <a:buSzPct val="100000"/>
              <a:buChar char="•"/>
            </a:pPr>
            <a:r>
              <a:rPr lang="en-US">
                <a:latin typeface="Cambria"/>
                <a:ea typeface="Cambria"/>
                <a:cs typeface="Cambria"/>
                <a:sym typeface="Cambria"/>
              </a:rPr>
              <a:t>It works on the principle of divide and conquer technique.</a:t>
            </a:r>
            <a:endParaRPr/>
          </a:p>
          <a:p>
            <a:pPr indent="0" lvl="0" marL="0" rtl="0" algn="just">
              <a:lnSpc>
                <a:spcPct val="90000"/>
              </a:lnSpc>
              <a:spcBef>
                <a:spcPts val="1000"/>
              </a:spcBef>
              <a:spcAft>
                <a:spcPts val="0"/>
              </a:spcAft>
              <a:buClr>
                <a:schemeClr val="dk1"/>
              </a:buClr>
              <a:buSzPct val="100000"/>
              <a:buNone/>
            </a:pPr>
            <a:r>
              <a:t/>
            </a:r>
            <a:endParaRPr>
              <a:latin typeface="Cambria"/>
              <a:ea typeface="Cambria"/>
              <a:cs typeface="Cambria"/>
              <a:sym typeface="Cambria"/>
            </a:endParaRPr>
          </a:p>
          <a:p>
            <a:pPr indent="0" lvl="0" marL="0" rtl="0" algn="just">
              <a:lnSpc>
                <a:spcPct val="90000"/>
              </a:lnSpc>
              <a:spcBef>
                <a:spcPts val="1000"/>
              </a:spcBef>
              <a:spcAft>
                <a:spcPts val="0"/>
              </a:spcAft>
              <a:buClr>
                <a:schemeClr val="dk1"/>
              </a:buClr>
              <a:buSzPct val="100000"/>
              <a:buNone/>
            </a:pPr>
            <a:r>
              <a:rPr lang="en-US">
                <a:latin typeface="Cambria"/>
                <a:ea typeface="Cambria"/>
                <a:cs typeface="Cambria"/>
                <a:sym typeface="Cambria"/>
              </a:rPr>
              <a:t> </a:t>
            </a:r>
            <a:r>
              <a:rPr i="1" lang="en-US">
                <a:latin typeface="Cambria"/>
                <a:ea typeface="Cambria"/>
                <a:cs typeface="Cambria"/>
                <a:sym typeface="Cambria"/>
              </a:rPr>
              <a:t>Binary Search Algorithm can be applied only on </a:t>
            </a:r>
            <a:r>
              <a:rPr b="1" i="1" lang="en-US">
                <a:latin typeface="Cambria"/>
                <a:ea typeface="Cambria"/>
                <a:cs typeface="Cambria"/>
                <a:sym typeface="Cambria"/>
              </a:rPr>
              <a:t>Sorted arrays</a:t>
            </a:r>
            <a:r>
              <a:rPr i="1" lang="en-US">
                <a:latin typeface="Cambria"/>
                <a:ea typeface="Cambria"/>
                <a:cs typeface="Cambria"/>
                <a:sym typeface="Cambria"/>
              </a:rPr>
              <a:t>.</a:t>
            </a:r>
            <a:endParaRPr/>
          </a:p>
          <a:p>
            <a:pPr indent="-228600" lvl="0" marL="228600" rtl="0" algn="just">
              <a:lnSpc>
                <a:spcPct val="90000"/>
              </a:lnSpc>
              <a:spcBef>
                <a:spcPts val="1000"/>
              </a:spcBef>
              <a:spcAft>
                <a:spcPts val="0"/>
              </a:spcAft>
              <a:buClr>
                <a:schemeClr val="dk1"/>
              </a:buClr>
              <a:buSzPct val="100000"/>
              <a:buChar char="•"/>
            </a:pPr>
            <a:r>
              <a:rPr lang="en-US">
                <a:latin typeface="Cambria"/>
                <a:ea typeface="Cambria"/>
                <a:cs typeface="Cambria"/>
                <a:sym typeface="Cambria"/>
              </a:rPr>
              <a:t> So, the elements must be arranged in-</a:t>
            </a:r>
            <a:endParaRPr/>
          </a:p>
          <a:p>
            <a:pPr indent="-228600" lvl="1" marL="685800" rtl="0" algn="just">
              <a:lnSpc>
                <a:spcPct val="90000"/>
              </a:lnSpc>
              <a:spcBef>
                <a:spcPts val="500"/>
              </a:spcBef>
              <a:spcAft>
                <a:spcPts val="0"/>
              </a:spcAft>
              <a:buClr>
                <a:schemeClr val="dk1"/>
              </a:buClr>
              <a:buSzPct val="100000"/>
              <a:buChar char="•"/>
            </a:pPr>
            <a:r>
              <a:rPr lang="en-US" sz="2800">
                <a:latin typeface="Cambria"/>
                <a:ea typeface="Cambria"/>
                <a:cs typeface="Cambria"/>
                <a:sym typeface="Cambria"/>
              </a:rPr>
              <a:t>Either ascending order if the elements are numbers.</a:t>
            </a:r>
            <a:endParaRPr/>
          </a:p>
          <a:p>
            <a:pPr indent="-228600" lvl="1" marL="685800" rtl="0" algn="just">
              <a:lnSpc>
                <a:spcPct val="90000"/>
              </a:lnSpc>
              <a:spcBef>
                <a:spcPts val="500"/>
              </a:spcBef>
              <a:spcAft>
                <a:spcPts val="0"/>
              </a:spcAft>
              <a:buClr>
                <a:schemeClr val="dk1"/>
              </a:buClr>
              <a:buSzPct val="100000"/>
              <a:buChar char="•"/>
            </a:pPr>
            <a:r>
              <a:rPr lang="en-US" sz="2800">
                <a:latin typeface="Cambria"/>
                <a:ea typeface="Cambria"/>
                <a:cs typeface="Cambria"/>
                <a:sym typeface="Cambria"/>
              </a:rPr>
              <a:t>Or dictionary order if the elements are strings.</a:t>
            </a:r>
            <a:endParaRPr/>
          </a:p>
          <a:p>
            <a:pPr indent="-228600" lvl="0" marL="228600" rtl="0" algn="just">
              <a:lnSpc>
                <a:spcPct val="90000"/>
              </a:lnSpc>
              <a:spcBef>
                <a:spcPts val="1000"/>
              </a:spcBef>
              <a:spcAft>
                <a:spcPts val="0"/>
              </a:spcAft>
              <a:buClr>
                <a:schemeClr val="dk1"/>
              </a:buClr>
              <a:buSzPct val="100000"/>
              <a:buChar char="•"/>
            </a:pPr>
            <a:r>
              <a:rPr lang="en-US">
                <a:latin typeface="Cambria"/>
                <a:ea typeface="Cambria"/>
                <a:cs typeface="Cambria"/>
                <a:sym typeface="Cambria"/>
              </a:rPr>
              <a:t> To apply binary search on an unsorted array,</a:t>
            </a:r>
            <a:endParaRPr/>
          </a:p>
          <a:p>
            <a:pPr indent="-228600" lvl="1" marL="685800" rtl="0" algn="just">
              <a:lnSpc>
                <a:spcPct val="90000"/>
              </a:lnSpc>
              <a:spcBef>
                <a:spcPts val="500"/>
              </a:spcBef>
              <a:spcAft>
                <a:spcPts val="0"/>
              </a:spcAft>
              <a:buClr>
                <a:schemeClr val="dk1"/>
              </a:buClr>
              <a:buSzPct val="100000"/>
              <a:buChar char="•"/>
            </a:pPr>
            <a:r>
              <a:rPr lang="en-US" sz="2800">
                <a:latin typeface="Cambria"/>
                <a:ea typeface="Cambria"/>
                <a:cs typeface="Cambria"/>
                <a:sym typeface="Cambria"/>
              </a:rPr>
              <a:t>First, sort the array using some sorting technique.</a:t>
            </a:r>
            <a:endParaRPr/>
          </a:p>
          <a:p>
            <a:pPr indent="-228600" lvl="1" marL="685800" rtl="0" algn="just">
              <a:lnSpc>
                <a:spcPct val="90000"/>
              </a:lnSpc>
              <a:spcBef>
                <a:spcPts val="500"/>
              </a:spcBef>
              <a:spcAft>
                <a:spcPts val="0"/>
              </a:spcAft>
              <a:buClr>
                <a:schemeClr val="dk1"/>
              </a:buClr>
              <a:buSzPct val="100000"/>
              <a:buChar char="•"/>
            </a:pPr>
            <a:r>
              <a:rPr lang="en-US" sz="2800">
                <a:latin typeface="Cambria"/>
                <a:ea typeface="Cambria"/>
                <a:cs typeface="Cambria"/>
                <a:sym typeface="Cambria"/>
              </a:rPr>
              <a:t>Then, use binary search algorithm.</a:t>
            </a:r>
            <a:endParaRPr/>
          </a:p>
          <a:p>
            <a:pPr indent="-104140" lvl="0" marL="228600" rtl="0" algn="l">
              <a:lnSpc>
                <a:spcPct val="90000"/>
              </a:lnSpc>
              <a:spcBef>
                <a:spcPts val="1000"/>
              </a:spcBef>
              <a:spcAft>
                <a:spcPts val="0"/>
              </a:spcAft>
              <a:buClr>
                <a:schemeClr val="dk1"/>
              </a:buClr>
              <a:buSzPct val="100000"/>
              <a:buNone/>
            </a:pPr>
            <a:r>
              <a:t/>
            </a:r>
            <a:endParaRPr/>
          </a:p>
        </p:txBody>
      </p:sp>
      <p:pic>
        <p:nvPicPr>
          <p:cNvPr id="634" name="Google Shape;634;p76"/>
          <p:cNvPicPr preferRelativeResize="0"/>
          <p:nvPr/>
        </p:nvPicPr>
        <p:blipFill rotWithShape="1">
          <a:blip r:embed="rId3">
            <a:alphaModFix/>
          </a:blip>
          <a:srcRect b="0" l="0" r="0" t="0"/>
          <a:stretch/>
        </p:blipFill>
        <p:spPr>
          <a:xfrm>
            <a:off x="7550944" y="76200"/>
            <a:ext cx="1593056" cy="914400"/>
          </a:xfrm>
          <a:prstGeom prst="rect">
            <a:avLst/>
          </a:prstGeom>
          <a:noFill/>
          <a:ln>
            <a:noFill/>
          </a:ln>
        </p:spPr>
      </p:pic>
      <p:sp>
        <p:nvSpPr>
          <p:cNvPr id="635" name="Google Shape;635;p76"/>
          <p:cNvSpPr txBox="1"/>
          <p:nvPr>
            <p:ph idx="10" type="dt"/>
          </p:nvPr>
        </p:nvSpPr>
        <p:spPr>
          <a:xfrm>
            <a:off x="457200" y="6356351"/>
            <a:ext cx="21336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2/26/2021</a:t>
            </a:r>
            <a:endParaRPr/>
          </a:p>
        </p:txBody>
      </p:sp>
      <p:sp>
        <p:nvSpPr>
          <p:cNvPr id="636" name="Google Shape;636;p76"/>
          <p:cNvSpPr txBox="1"/>
          <p:nvPr>
            <p:ph idx="12" type="sldNum"/>
          </p:nvPr>
        </p:nvSpPr>
        <p:spPr>
          <a:xfrm>
            <a:off x="6553200" y="6356351"/>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0" name="Shape 640"/>
        <p:cNvGrpSpPr/>
        <p:nvPr/>
      </p:nvGrpSpPr>
      <p:grpSpPr>
        <a:xfrm>
          <a:off x="0" y="0"/>
          <a:ext cx="0" cy="0"/>
          <a:chOff x="0" y="0"/>
          <a:chExt cx="0" cy="0"/>
        </a:xfrm>
      </p:grpSpPr>
      <p:sp>
        <p:nvSpPr>
          <p:cNvPr id="641" name="Google Shape;641;p77"/>
          <p:cNvSpPr txBox="1"/>
          <p:nvPr>
            <p:ph idx="1" type="body"/>
          </p:nvPr>
        </p:nvSpPr>
        <p:spPr>
          <a:xfrm>
            <a:off x="533400" y="1066800"/>
            <a:ext cx="8166735" cy="5364480"/>
          </a:xfrm>
          <a:prstGeom prst="rect">
            <a:avLst/>
          </a:prstGeom>
          <a:noFill/>
          <a:ln>
            <a:noFill/>
          </a:ln>
        </p:spPr>
        <p:txBody>
          <a:bodyPr anchorCtr="0" anchor="t" bIns="45700" lIns="91425" spcFirstLastPara="1" rIns="91425" wrap="square" tIns="45700">
            <a:normAutofit fontScale="92500" lnSpcReduction="10000"/>
          </a:bodyPr>
          <a:lstStyle/>
          <a:p>
            <a:pPr indent="-228600" lvl="0" marL="228600" rtl="0" algn="just">
              <a:lnSpc>
                <a:spcPct val="90000"/>
              </a:lnSpc>
              <a:spcBef>
                <a:spcPts val="0"/>
              </a:spcBef>
              <a:spcAft>
                <a:spcPts val="0"/>
              </a:spcAft>
              <a:buClr>
                <a:schemeClr val="dk1"/>
              </a:buClr>
              <a:buSzPct val="108108"/>
              <a:buChar char="•"/>
            </a:pPr>
            <a:r>
              <a:rPr lang="en-US" sz="2400">
                <a:latin typeface="Cambria"/>
                <a:ea typeface="Cambria"/>
                <a:cs typeface="Cambria"/>
                <a:sym typeface="Cambria"/>
              </a:rPr>
              <a:t>Binary search is an efficient searching method. While searching the elements using this method the most essential thing is that the elements in the array should be a sorted one.</a:t>
            </a:r>
            <a:endParaRPr/>
          </a:p>
          <a:p>
            <a:pPr indent="-228600" lvl="0" marL="228600" rtl="0" algn="just">
              <a:lnSpc>
                <a:spcPct val="90000"/>
              </a:lnSpc>
              <a:spcBef>
                <a:spcPts val="1000"/>
              </a:spcBef>
              <a:spcAft>
                <a:spcPts val="0"/>
              </a:spcAft>
              <a:buClr>
                <a:schemeClr val="dk1"/>
              </a:buClr>
              <a:buSzPct val="108108"/>
              <a:buChar char="•"/>
            </a:pPr>
            <a:r>
              <a:rPr lang="en-US" sz="2400">
                <a:latin typeface="Cambria"/>
                <a:ea typeface="Cambria"/>
                <a:cs typeface="Cambria"/>
                <a:sym typeface="Cambria"/>
              </a:rPr>
              <a:t>An element which is to be searched from the list of elements stored in the array A[0---n- 1] is called as Key element.</a:t>
            </a:r>
            <a:endParaRPr sz="2400">
              <a:latin typeface="Cambria"/>
              <a:ea typeface="Cambria"/>
              <a:cs typeface="Cambria"/>
              <a:sym typeface="Cambria"/>
            </a:endParaRPr>
          </a:p>
          <a:p>
            <a:pPr indent="-228600" lvl="0" marL="228600" rtl="0" algn="just">
              <a:lnSpc>
                <a:spcPct val="90000"/>
              </a:lnSpc>
              <a:spcBef>
                <a:spcPts val="1000"/>
              </a:spcBef>
              <a:spcAft>
                <a:spcPts val="0"/>
              </a:spcAft>
              <a:buClr>
                <a:schemeClr val="dk1"/>
              </a:buClr>
              <a:buSzPct val="108108"/>
              <a:buChar char="•"/>
            </a:pPr>
            <a:r>
              <a:rPr lang="en-US" sz="2400">
                <a:latin typeface="Cambria"/>
                <a:ea typeface="Cambria"/>
                <a:cs typeface="Cambria"/>
                <a:sym typeface="Cambria"/>
              </a:rPr>
              <a:t>Let A[m] be the mid element of array A. Then there are three conditions that need to be tested while searching the array using this method. </a:t>
            </a:r>
            <a:endParaRPr sz="2400">
              <a:latin typeface="Cambria"/>
              <a:ea typeface="Cambria"/>
              <a:cs typeface="Cambria"/>
              <a:sym typeface="Cambria"/>
            </a:endParaRPr>
          </a:p>
          <a:p>
            <a:pPr indent="-228600" lvl="0" marL="228600" rtl="0" algn="just">
              <a:lnSpc>
                <a:spcPct val="90000"/>
              </a:lnSpc>
              <a:spcBef>
                <a:spcPts val="1000"/>
              </a:spcBef>
              <a:spcAft>
                <a:spcPts val="0"/>
              </a:spcAft>
              <a:buClr>
                <a:schemeClr val="dk1"/>
              </a:buClr>
              <a:buSzPct val="108108"/>
              <a:buChar char="•"/>
            </a:pPr>
            <a:r>
              <a:rPr lang="en-US" sz="2400">
                <a:latin typeface="Cambria"/>
                <a:ea typeface="Cambria"/>
                <a:cs typeface="Cambria"/>
                <a:sym typeface="Cambria"/>
              </a:rPr>
              <a:t>They are given as follows</a:t>
            </a:r>
            <a:endParaRPr sz="2400">
              <a:latin typeface="Cambria"/>
              <a:ea typeface="Cambria"/>
              <a:cs typeface="Cambria"/>
              <a:sym typeface="Cambria"/>
            </a:endParaRPr>
          </a:p>
          <a:p>
            <a:pPr indent="-228600" lvl="1" marL="685800" rtl="0" algn="just">
              <a:lnSpc>
                <a:spcPct val="90000"/>
              </a:lnSpc>
              <a:spcBef>
                <a:spcPts val="500"/>
              </a:spcBef>
              <a:spcAft>
                <a:spcPts val="0"/>
              </a:spcAft>
              <a:buClr>
                <a:schemeClr val="dk1"/>
              </a:buClr>
              <a:buSzPct val="92664"/>
              <a:buFont typeface="Noto Sans Symbols"/>
              <a:buChar char="❖"/>
            </a:pPr>
            <a:r>
              <a:rPr lang="en-US">
                <a:latin typeface="Cambria"/>
                <a:ea typeface="Cambria"/>
                <a:cs typeface="Cambria"/>
                <a:sym typeface="Cambria"/>
              </a:rPr>
              <a:t>If </a:t>
            </a:r>
            <a:r>
              <a:rPr lang="en-US">
                <a:solidFill>
                  <a:srgbClr val="FF0000"/>
                </a:solidFill>
                <a:latin typeface="Cambria"/>
                <a:ea typeface="Cambria"/>
                <a:cs typeface="Cambria"/>
                <a:sym typeface="Cambria"/>
              </a:rPr>
              <a:t>key==A[m] </a:t>
            </a:r>
            <a:r>
              <a:rPr lang="en-US">
                <a:latin typeface="Cambria"/>
                <a:ea typeface="Cambria"/>
                <a:cs typeface="Cambria"/>
                <a:sym typeface="Cambria"/>
              </a:rPr>
              <a:t>then desired element is present in the list.</a:t>
            </a:r>
            <a:endParaRPr>
              <a:latin typeface="Cambria"/>
              <a:ea typeface="Cambria"/>
              <a:cs typeface="Cambria"/>
              <a:sym typeface="Cambria"/>
            </a:endParaRPr>
          </a:p>
          <a:p>
            <a:pPr indent="-228600" lvl="1" marL="685800" rtl="0" algn="just">
              <a:lnSpc>
                <a:spcPct val="90000"/>
              </a:lnSpc>
              <a:spcBef>
                <a:spcPts val="500"/>
              </a:spcBef>
              <a:spcAft>
                <a:spcPts val="0"/>
              </a:spcAft>
              <a:buClr>
                <a:schemeClr val="dk1"/>
              </a:buClr>
              <a:buSzPct val="92664"/>
              <a:buFont typeface="Noto Sans Symbols"/>
              <a:buChar char="❖"/>
            </a:pPr>
            <a:r>
              <a:rPr lang="en-US">
                <a:latin typeface="Cambria"/>
                <a:ea typeface="Cambria"/>
                <a:cs typeface="Cambria"/>
                <a:sym typeface="Cambria"/>
              </a:rPr>
              <a:t>Otherwise if </a:t>
            </a:r>
            <a:r>
              <a:rPr lang="en-US">
                <a:solidFill>
                  <a:srgbClr val="FF0000"/>
                </a:solidFill>
                <a:latin typeface="Cambria"/>
                <a:ea typeface="Cambria"/>
                <a:cs typeface="Cambria"/>
                <a:sym typeface="Cambria"/>
              </a:rPr>
              <a:t>key &lt;=A[m] </a:t>
            </a:r>
            <a:r>
              <a:rPr lang="en-US">
                <a:latin typeface="Cambria"/>
                <a:ea typeface="Cambria"/>
                <a:cs typeface="Cambria"/>
                <a:sym typeface="Cambria"/>
              </a:rPr>
              <a:t>then search the left sub list</a:t>
            </a:r>
            <a:endParaRPr>
              <a:latin typeface="Cambria"/>
              <a:ea typeface="Cambria"/>
              <a:cs typeface="Cambria"/>
              <a:sym typeface="Cambria"/>
            </a:endParaRPr>
          </a:p>
          <a:p>
            <a:pPr indent="-228600" lvl="1" marL="685800" rtl="0" algn="just">
              <a:lnSpc>
                <a:spcPct val="90000"/>
              </a:lnSpc>
              <a:spcBef>
                <a:spcPts val="500"/>
              </a:spcBef>
              <a:spcAft>
                <a:spcPts val="0"/>
              </a:spcAft>
              <a:buClr>
                <a:schemeClr val="dk1"/>
              </a:buClr>
              <a:buSzPct val="92664"/>
              <a:buFont typeface="Noto Sans Symbols"/>
              <a:buChar char="❖"/>
            </a:pPr>
            <a:r>
              <a:rPr lang="en-US">
                <a:latin typeface="Cambria"/>
                <a:ea typeface="Cambria"/>
                <a:cs typeface="Cambria"/>
                <a:sym typeface="Cambria"/>
              </a:rPr>
              <a:t>Otherwise if </a:t>
            </a:r>
            <a:r>
              <a:rPr lang="en-US">
                <a:solidFill>
                  <a:srgbClr val="FF0000"/>
                </a:solidFill>
                <a:latin typeface="Cambria"/>
                <a:ea typeface="Cambria"/>
                <a:cs typeface="Cambria"/>
                <a:sym typeface="Cambria"/>
              </a:rPr>
              <a:t>Key&gt;=A[m] </a:t>
            </a:r>
            <a:r>
              <a:rPr lang="en-US">
                <a:latin typeface="Cambria"/>
                <a:ea typeface="Cambria"/>
                <a:cs typeface="Cambria"/>
                <a:sym typeface="Cambria"/>
              </a:rPr>
              <a:t>then search the right sub list The following algorithm explains about binary search.</a:t>
            </a:r>
            <a:endParaRPr>
              <a:latin typeface="Cambria"/>
              <a:ea typeface="Cambria"/>
              <a:cs typeface="Cambria"/>
              <a:sym typeface="Cambria"/>
            </a:endParaRPr>
          </a:p>
          <a:p>
            <a:pPr indent="-76200" lvl="1" marL="685800" rtl="0" algn="just">
              <a:lnSpc>
                <a:spcPct val="90000"/>
              </a:lnSpc>
              <a:spcBef>
                <a:spcPts val="500"/>
              </a:spcBef>
              <a:spcAft>
                <a:spcPts val="0"/>
              </a:spcAft>
              <a:buClr>
                <a:schemeClr val="dk1"/>
              </a:buClr>
              <a:buSzPct val="92664"/>
              <a:buNone/>
            </a:pPr>
            <a:r>
              <a:t/>
            </a:r>
            <a:endParaRPr/>
          </a:p>
        </p:txBody>
      </p:sp>
      <p:pic>
        <p:nvPicPr>
          <p:cNvPr id="642" name="Google Shape;642;p77"/>
          <p:cNvPicPr preferRelativeResize="0"/>
          <p:nvPr/>
        </p:nvPicPr>
        <p:blipFill rotWithShape="1">
          <a:blip r:embed="rId3">
            <a:alphaModFix/>
          </a:blip>
          <a:srcRect b="0" l="0" r="0" t="0"/>
          <a:stretch/>
        </p:blipFill>
        <p:spPr>
          <a:xfrm>
            <a:off x="7550944" y="0"/>
            <a:ext cx="1593056" cy="914400"/>
          </a:xfrm>
          <a:prstGeom prst="rect">
            <a:avLst/>
          </a:prstGeom>
          <a:noFill/>
          <a:ln>
            <a:noFill/>
          </a:ln>
        </p:spPr>
      </p:pic>
      <p:sp>
        <p:nvSpPr>
          <p:cNvPr id="643" name="Google Shape;643;p77"/>
          <p:cNvSpPr txBox="1"/>
          <p:nvPr>
            <p:ph idx="10" type="dt"/>
          </p:nvPr>
        </p:nvSpPr>
        <p:spPr>
          <a:xfrm>
            <a:off x="457200" y="6356351"/>
            <a:ext cx="21336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2/26/2021</a:t>
            </a:r>
            <a:endParaRPr/>
          </a:p>
        </p:txBody>
      </p:sp>
      <p:sp>
        <p:nvSpPr>
          <p:cNvPr id="644" name="Google Shape;644;p77"/>
          <p:cNvSpPr txBox="1"/>
          <p:nvPr>
            <p:ph idx="12" type="sldNum"/>
          </p:nvPr>
        </p:nvSpPr>
        <p:spPr>
          <a:xfrm>
            <a:off x="6553200" y="6356351"/>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8" name="Shape 648"/>
        <p:cNvGrpSpPr/>
        <p:nvPr/>
      </p:nvGrpSpPr>
      <p:grpSpPr>
        <a:xfrm>
          <a:off x="0" y="0"/>
          <a:ext cx="0" cy="0"/>
          <a:chOff x="0" y="0"/>
          <a:chExt cx="0" cy="0"/>
        </a:xfrm>
      </p:grpSpPr>
      <p:sp>
        <p:nvSpPr>
          <p:cNvPr id="649" name="Google Shape;649;p78"/>
          <p:cNvSpPr txBox="1"/>
          <p:nvPr>
            <p:ph type="title"/>
          </p:nvPr>
        </p:nvSpPr>
        <p:spPr>
          <a:xfrm>
            <a:off x="533400" y="228600"/>
            <a:ext cx="7886700" cy="625474"/>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35802"/>
              <a:buFont typeface="Cambria"/>
              <a:buNone/>
            </a:pPr>
            <a:r>
              <a:rPr b="1" lang="en-US" sz="3600" u="sng">
                <a:latin typeface="Cambria"/>
                <a:ea typeface="Cambria"/>
                <a:cs typeface="Cambria"/>
                <a:sym typeface="Cambria"/>
              </a:rPr>
              <a:t>Algorithm</a:t>
            </a:r>
            <a:br>
              <a:rPr b="1" lang="en-US">
                <a:latin typeface="Cambria"/>
                <a:ea typeface="Cambria"/>
                <a:cs typeface="Cambria"/>
                <a:sym typeface="Cambria"/>
              </a:rPr>
            </a:br>
            <a:endParaRPr>
              <a:latin typeface="Cambria"/>
              <a:ea typeface="Cambria"/>
              <a:cs typeface="Cambria"/>
              <a:sym typeface="Cambria"/>
            </a:endParaRPr>
          </a:p>
        </p:txBody>
      </p:sp>
      <p:sp>
        <p:nvSpPr>
          <p:cNvPr id="650" name="Google Shape;650;p78"/>
          <p:cNvSpPr txBox="1"/>
          <p:nvPr>
            <p:ph idx="1" type="body"/>
          </p:nvPr>
        </p:nvSpPr>
        <p:spPr>
          <a:xfrm>
            <a:off x="628650" y="609600"/>
            <a:ext cx="7886700" cy="5943600"/>
          </a:xfrm>
          <a:prstGeom prst="rect">
            <a:avLst/>
          </a:prstGeom>
          <a:noFill/>
          <a:ln>
            <a:noFill/>
          </a:ln>
        </p:spPr>
        <p:txBody>
          <a:bodyPr anchorCtr="0" anchor="t" bIns="45700" lIns="91425" spcFirstLastPara="1" rIns="91425" wrap="square" tIns="45700">
            <a:noAutofit/>
          </a:bodyPr>
          <a:lstStyle/>
          <a:p>
            <a:pPr indent="-342900" lvl="0" marL="342900" rtl="0" algn="l">
              <a:lnSpc>
                <a:spcPct val="100000"/>
              </a:lnSpc>
              <a:spcBef>
                <a:spcPts val="300"/>
              </a:spcBef>
              <a:spcAft>
                <a:spcPts val="0"/>
              </a:spcAft>
              <a:buClr>
                <a:schemeClr val="dk1"/>
              </a:buClr>
              <a:buSzPts val="1500"/>
              <a:buNone/>
            </a:pPr>
            <a:r>
              <a:rPr lang="en-US" sz="1500"/>
              <a:t>Input: A array A[0...n-1] sorted in ascending orderand search key K. </a:t>
            </a:r>
            <a:endParaRPr/>
          </a:p>
          <a:p>
            <a:pPr indent="-342900" lvl="0" marL="342900" rtl="0" algn="l">
              <a:lnSpc>
                <a:spcPct val="100000"/>
              </a:lnSpc>
              <a:spcBef>
                <a:spcPts val="300"/>
              </a:spcBef>
              <a:spcAft>
                <a:spcPts val="0"/>
              </a:spcAft>
              <a:buClr>
                <a:schemeClr val="dk1"/>
              </a:buClr>
              <a:buSzPts val="1500"/>
              <a:buNone/>
            </a:pPr>
            <a:r>
              <a:rPr lang="en-US" sz="1500"/>
              <a:t>Output: An index of array element which is equal to k </a:t>
            </a:r>
            <a:endParaRPr/>
          </a:p>
          <a:p>
            <a:pPr indent="-342900" lvl="0" marL="342900" rtl="0" algn="l">
              <a:lnSpc>
                <a:spcPct val="100000"/>
              </a:lnSpc>
              <a:spcBef>
                <a:spcPts val="300"/>
              </a:spcBef>
              <a:spcAft>
                <a:spcPts val="0"/>
              </a:spcAft>
              <a:buClr>
                <a:schemeClr val="dk1"/>
              </a:buClr>
              <a:buSzPts val="1500"/>
              <a:buNone/>
            </a:pPr>
            <a:r>
              <a:rPr lang="en-US" sz="1500"/>
              <a:t>L🡨0;h 🡨n-1 </a:t>
            </a:r>
            <a:endParaRPr/>
          </a:p>
          <a:p>
            <a:pPr indent="0" lvl="0" marL="0" rtl="0" algn="l">
              <a:lnSpc>
                <a:spcPct val="100000"/>
              </a:lnSpc>
              <a:spcBef>
                <a:spcPts val="0"/>
              </a:spcBef>
              <a:spcAft>
                <a:spcPts val="0"/>
              </a:spcAft>
              <a:buClr>
                <a:schemeClr val="dk1"/>
              </a:buClr>
              <a:buSzPts val="1800"/>
              <a:buNone/>
            </a:pPr>
            <a:r>
              <a:rPr lang="en-US" sz="1800"/>
              <a:t>Algorithm RBinSearch(l, h,key)</a:t>
            </a:r>
            <a:endParaRPr/>
          </a:p>
          <a:p>
            <a:pPr indent="0" lvl="0" marL="0" rtl="0" algn="l">
              <a:lnSpc>
                <a:spcPct val="100000"/>
              </a:lnSpc>
              <a:spcBef>
                <a:spcPts val="0"/>
              </a:spcBef>
              <a:spcAft>
                <a:spcPts val="0"/>
              </a:spcAft>
              <a:buClr>
                <a:schemeClr val="dk1"/>
              </a:buClr>
              <a:buSzPts val="1800"/>
              <a:buNone/>
            </a:pPr>
            <a:r>
              <a:rPr lang="en-US" sz="1800"/>
              <a:t>{</a:t>
            </a:r>
            <a:endParaRPr/>
          </a:p>
          <a:p>
            <a:pPr indent="0" lvl="0" marL="0" rtl="0" algn="l">
              <a:lnSpc>
                <a:spcPct val="100000"/>
              </a:lnSpc>
              <a:spcBef>
                <a:spcPts val="0"/>
              </a:spcBef>
              <a:spcAft>
                <a:spcPts val="0"/>
              </a:spcAft>
              <a:buClr>
                <a:schemeClr val="dk1"/>
              </a:buClr>
              <a:buSzPts val="1800"/>
              <a:buNone/>
            </a:pPr>
            <a:r>
              <a:rPr lang="en-US" sz="1800"/>
              <a:t>     If(l==h)      // for small problem(ie when n=1)</a:t>
            </a:r>
            <a:endParaRPr/>
          </a:p>
          <a:p>
            <a:pPr indent="0" lvl="0" marL="0" rtl="0" algn="l">
              <a:lnSpc>
                <a:spcPct val="100000"/>
              </a:lnSpc>
              <a:spcBef>
                <a:spcPts val="0"/>
              </a:spcBef>
              <a:spcAft>
                <a:spcPts val="0"/>
              </a:spcAft>
              <a:buClr>
                <a:schemeClr val="dk1"/>
              </a:buClr>
              <a:buSzPts val="1800"/>
              <a:buNone/>
            </a:pPr>
            <a:r>
              <a:rPr lang="en-US" sz="1800"/>
              <a:t>     {</a:t>
            </a:r>
            <a:endParaRPr/>
          </a:p>
          <a:p>
            <a:pPr indent="0" lvl="0" marL="0" rtl="0" algn="l">
              <a:lnSpc>
                <a:spcPct val="100000"/>
              </a:lnSpc>
              <a:spcBef>
                <a:spcPts val="0"/>
              </a:spcBef>
              <a:spcAft>
                <a:spcPts val="0"/>
              </a:spcAft>
              <a:buClr>
                <a:schemeClr val="dk1"/>
              </a:buClr>
              <a:buSzPts val="1800"/>
              <a:buNone/>
            </a:pPr>
            <a:r>
              <a:rPr lang="en-US" sz="1800"/>
              <a:t>          if(A[i]==key)</a:t>
            </a:r>
            <a:endParaRPr/>
          </a:p>
          <a:p>
            <a:pPr indent="0" lvl="0" marL="0" rtl="0" algn="l">
              <a:lnSpc>
                <a:spcPct val="100000"/>
              </a:lnSpc>
              <a:spcBef>
                <a:spcPts val="0"/>
              </a:spcBef>
              <a:spcAft>
                <a:spcPts val="0"/>
              </a:spcAft>
              <a:buClr>
                <a:schemeClr val="dk1"/>
              </a:buClr>
              <a:buSzPts val="1800"/>
              <a:buNone/>
            </a:pPr>
            <a:r>
              <a:rPr lang="en-US" sz="1800"/>
              <a:t>                 return l;</a:t>
            </a:r>
            <a:endParaRPr/>
          </a:p>
          <a:p>
            <a:pPr indent="0" lvl="0" marL="0" rtl="0" algn="l">
              <a:lnSpc>
                <a:spcPct val="100000"/>
              </a:lnSpc>
              <a:spcBef>
                <a:spcPts val="0"/>
              </a:spcBef>
              <a:spcAft>
                <a:spcPts val="0"/>
              </a:spcAft>
              <a:buClr>
                <a:schemeClr val="dk1"/>
              </a:buClr>
              <a:buSzPts val="1800"/>
              <a:buNone/>
            </a:pPr>
            <a:r>
              <a:rPr lang="en-US" sz="1800"/>
              <a:t>          else </a:t>
            </a:r>
            <a:endParaRPr/>
          </a:p>
          <a:p>
            <a:pPr indent="0" lvl="0" marL="0" rtl="0" algn="l">
              <a:lnSpc>
                <a:spcPct val="100000"/>
              </a:lnSpc>
              <a:spcBef>
                <a:spcPts val="0"/>
              </a:spcBef>
              <a:spcAft>
                <a:spcPts val="0"/>
              </a:spcAft>
              <a:buClr>
                <a:schemeClr val="dk1"/>
              </a:buClr>
              <a:buSzPts val="1800"/>
              <a:buNone/>
            </a:pPr>
            <a:r>
              <a:rPr lang="en-US" sz="1800"/>
              <a:t>                  return 0;</a:t>
            </a:r>
            <a:endParaRPr/>
          </a:p>
          <a:p>
            <a:pPr indent="0" lvl="0" marL="0" rtl="0" algn="l">
              <a:lnSpc>
                <a:spcPct val="100000"/>
              </a:lnSpc>
              <a:spcBef>
                <a:spcPts val="0"/>
              </a:spcBef>
              <a:spcAft>
                <a:spcPts val="0"/>
              </a:spcAft>
              <a:buClr>
                <a:schemeClr val="dk1"/>
              </a:buClr>
              <a:buSzPts val="1800"/>
              <a:buNone/>
            </a:pPr>
            <a:r>
              <a:rPr lang="en-US" sz="1800"/>
              <a:t>       }</a:t>
            </a:r>
            <a:endParaRPr/>
          </a:p>
          <a:p>
            <a:pPr indent="0" lvl="0" marL="0" rtl="0" algn="l">
              <a:lnSpc>
                <a:spcPct val="100000"/>
              </a:lnSpc>
              <a:spcBef>
                <a:spcPts val="0"/>
              </a:spcBef>
              <a:spcAft>
                <a:spcPts val="0"/>
              </a:spcAft>
              <a:buClr>
                <a:schemeClr val="dk1"/>
              </a:buClr>
              <a:buSzPts val="1800"/>
              <a:buNone/>
            </a:pPr>
            <a:r>
              <a:rPr lang="en-US" sz="1800"/>
              <a:t>     else</a:t>
            </a:r>
            <a:endParaRPr/>
          </a:p>
          <a:p>
            <a:pPr indent="0" lvl="0" marL="0" rtl="0" algn="l">
              <a:lnSpc>
                <a:spcPct val="100000"/>
              </a:lnSpc>
              <a:spcBef>
                <a:spcPts val="0"/>
              </a:spcBef>
              <a:spcAft>
                <a:spcPts val="0"/>
              </a:spcAft>
              <a:buClr>
                <a:schemeClr val="dk1"/>
              </a:buClr>
              <a:buSzPts val="1800"/>
              <a:buNone/>
            </a:pPr>
            <a:r>
              <a:rPr lang="en-US" sz="1800"/>
              <a:t>      {</a:t>
            </a:r>
            <a:endParaRPr/>
          </a:p>
          <a:p>
            <a:pPr indent="0" lvl="0" marL="0" rtl="0" algn="l">
              <a:lnSpc>
                <a:spcPct val="100000"/>
              </a:lnSpc>
              <a:spcBef>
                <a:spcPts val="0"/>
              </a:spcBef>
              <a:spcAft>
                <a:spcPts val="0"/>
              </a:spcAft>
              <a:buClr>
                <a:schemeClr val="dk1"/>
              </a:buClr>
              <a:buSzPts val="1800"/>
              <a:buNone/>
            </a:pPr>
            <a:r>
              <a:rPr lang="en-US" sz="1800"/>
              <a:t>              mid=(l+h)/2;</a:t>
            </a:r>
            <a:endParaRPr/>
          </a:p>
          <a:p>
            <a:pPr indent="0" lvl="0" marL="0" rtl="0" algn="l">
              <a:lnSpc>
                <a:spcPct val="100000"/>
              </a:lnSpc>
              <a:spcBef>
                <a:spcPts val="0"/>
              </a:spcBef>
              <a:spcAft>
                <a:spcPts val="0"/>
              </a:spcAft>
              <a:buClr>
                <a:schemeClr val="dk1"/>
              </a:buClr>
              <a:buSzPts val="1800"/>
              <a:buNone/>
            </a:pPr>
            <a:r>
              <a:rPr lang="en-US" sz="1800"/>
              <a:t>              If(key==A{mid})</a:t>
            </a:r>
            <a:endParaRPr/>
          </a:p>
          <a:p>
            <a:pPr indent="0" lvl="0" marL="0" rtl="0" algn="l">
              <a:lnSpc>
                <a:spcPct val="100000"/>
              </a:lnSpc>
              <a:spcBef>
                <a:spcPts val="0"/>
              </a:spcBef>
              <a:spcAft>
                <a:spcPts val="0"/>
              </a:spcAft>
              <a:buClr>
                <a:schemeClr val="dk1"/>
              </a:buClr>
              <a:buSzPts val="1800"/>
              <a:buNone/>
            </a:pPr>
            <a:r>
              <a:rPr lang="en-US" sz="1800"/>
              <a:t>                   return mid;</a:t>
            </a:r>
            <a:endParaRPr/>
          </a:p>
          <a:p>
            <a:pPr indent="0" lvl="0" marL="0" rtl="0" algn="l">
              <a:lnSpc>
                <a:spcPct val="100000"/>
              </a:lnSpc>
              <a:spcBef>
                <a:spcPts val="0"/>
              </a:spcBef>
              <a:spcAft>
                <a:spcPts val="0"/>
              </a:spcAft>
              <a:buClr>
                <a:schemeClr val="dk1"/>
              </a:buClr>
              <a:buSzPts val="1800"/>
              <a:buNone/>
            </a:pPr>
            <a:r>
              <a:rPr lang="en-US" sz="1800"/>
              <a:t>              If(key&lt;a[mid])r</a:t>
            </a:r>
            <a:endParaRPr/>
          </a:p>
          <a:p>
            <a:pPr indent="0" lvl="0" marL="0" rtl="0" algn="l">
              <a:lnSpc>
                <a:spcPct val="100000"/>
              </a:lnSpc>
              <a:spcBef>
                <a:spcPts val="0"/>
              </a:spcBef>
              <a:spcAft>
                <a:spcPts val="0"/>
              </a:spcAft>
              <a:buClr>
                <a:schemeClr val="dk1"/>
              </a:buClr>
              <a:buSzPts val="1800"/>
              <a:buNone/>
            </a:pPr>
            <a:r>
              <a:rPr lang="en-US" sz="1800"/>
              <a:t>                   return RBinSearch(l,mid-1,key);</a:t>
            </a:r>
            <a:endParaRPr/>
          </a:p>
          <a:p>
            <a:pPr indent="0" lvl="0" marL="0" rtl="0" algn="l">
              <a:lnSpc>
                <a:spcPct val="100000"/>
              </a:lnSpc>
              <a:spcBef>
                <a:spcPts val="0"/>
              </a:spcBef>
              <a:spcAft>
                <a:spcPts val="0"/>
              </a:spcAft>
              <a:buClr>
                <a:schemeClr val="dk1"/>
              </a:buClr>
              <a:buSzPts val="1800"/>
              <a:buNone/>
            </a:pPr>
            <a:r>
              <a:rPr lang="en-US" sz="1800"/>
              <a:t>             else</a:t>
            </a:r>
            <a:endParaRPr/>
          </a:p>
          <a:p>
            <a:pPr indent="0" lvl="0" marL="0" rtl="0" algn="l">
              <a:lnSpc>
                <a:spcPct val="100000"/>
              </a:lnSpc>
              <a:spcBef>
                <a:spcPts val="0"/>
              </a:spcBef>
              <a:spcAft>
                <a:spcPts val="0"/>
              </a:spcAft>
              <a:buClr>
                <a:schemeClr val="dk1"/>
              </a:buClr>
              <a:buSzPts val="1800"/>
              <a:buNone/>
            </a:pPr>
            <a:r>
              <a:rPr lang="en-US" sz="1800"/>
              <a:t>                   return RBinSearch ( mid+1,h,key);</a:t>
            </a:r>
            <a:endParaRPr/>
          </a:p>
          <a:p>
            <a:pPr indent="0" lvl="0" marL="0" rtl="0" algn="l">
              <a:lnSpc>
                <a:spcPct val="100000"/>
              </a:lnSpc>
              <a:spcBef>
                <a:spcPts val="0"/>
              </a:spcBef>
              <a:spcAft>
                <a:spcPts val="0"/>
              </a:spcAft>
              <a:buClr>
                <a:schemeClr val="dk1"/>
              </a:buClr>
              <a:buSzPts val="1800"/>
              <a:buNone/>
            </a:pPr>
            <a:r>
              <a:rPr lang="en-US" sz="1800"/>
              <a:t>} </a:t>
            </a:r>
            <a:endParaRPr/>
          </a:p>
          <a:p>
            <a:pPr indent="0" lvl="0" marL="0" rtl="0" algn="l">
              <a:lnSpc>
                <a:spcPct val="100000"/>
              </a:lnSpc>
              <a:spcBef>
                <a:spcPts val="0"/>
              </a:spcBef>
              <a:spcAft>
                <a:spcPts val="0"/>
              </a:spcAft>
              <a:buClr>
                <a:schemeClr val="dk1"/>
              </a:buClr>
              <a:buSzPts val="1800"/>
              <a:buNone/>
            </a:pPr>
            <a:r>
              <a:rPr lang="en-US" sz="1800"/>
              <a:t> </a:t>
            </a:r>
            <a:endParaRPr/>
          </a:p>
          <a:p>
            <a:pPr indent="-342900" lvl="0" marL="342900" rtl="0" algn="l">
              <a:lnSpc>
                <a:spcPct val="100000"/>
              </a:lnSpc>
              <a:spcBef>
                <a:spcPts val="280"/>
              </a:spcBef>
              <a:spcAft>
                <a:spcPts val="0"/>
              </a:spcAft>
              <a:buClr>
                <a:schemeClr val="dk1"/>
              </a:buClr>
              <a:buSzPts val="1400"/>
              <a:buNone/>
            </a:pPr>
            <a:r>
              <a:rPr lang="en-US" sz="1400"/>
              <a:t> </a:t>
            </a:r>
            <a:endParaRPr sz="1400"/>
          </a:p>
        </p:txBody>
      </p:sp>
      <p:pic>
        <p:nvPicPr>
          <p:cNvPr id="651" name="Google Shape;651;p78"/>
          <p:cNvPicPr preferRelativeResize="0"/>
          <p:nvPr/>
        </p:nvPicPr>
        <p:blipFill rotWithShape="1">
          <a:blip r:embed="rId3">
            <a:alphaModFix/>
          </a:blip>
          <a:srcRect b="0" l="0" r="0" t="0"/>
          <a:stretch/>
        </p:blipFill>
        <p:spPr>
          <a:xfrm>
            <a:off x="7550944" y="0"/>
            <a:ext cx="1593056" cy="914400"/>
          </a:xfrm>
          <a:prstGeom prst="rect">
            <a:avLst/>
          </a:prstGeom>
          <a:noFill/>
          <a:ln>
            <a:noFill/>
          </a:ln>
        </p:spPr>
      </p:pic>
      <p:sp>
        <p:nvSpPr>
          <p:cNvPr id="652" name="Google Shape;652;p78"/>
          <p:cNvSpPr txBox="1"/>
          <p:nvPr>
            <p:ph idx="10" type="dt"/>
          </p:nvPr>
        </p:nvSpPr>
        <p:spPr>
          <a:xfrm>
            <a:off x="457200" y="6356351"/>
            <a:ext cx="21336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2/26/2021</a:t>
            </a:r>
            <a:endParaRPr/>
          </a:p>
        </p:txBody>
      </p:sp>
      <p:sp>
        <p:nvSpPr>
          <p:cNvPr id="653" name="Google Shape;653;p78"/>
          <p:cNvSpPr txBox="1"/>
          <p:nvPr>
            <p:ph idx="12" type="sldNum"/>
          </p:nvPr>
        </p:nvSpPr>
        <p:spPr>
          <a:xfrm>
            <a:off x="6553200" y="6356351"/>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7" name="Shape 657"/>
        <p:cNvGrpSpPr/>
        <p:nvPr/>
      </p:nvGrpSpPr>
      <p:grpSpPr>
        <a:xfrm>
          <a:off x="0" y="0"/>
          <a:ext cx="0" cy="0"/>
          <a:chOff x="0" y="0"/>
          <a:chExt cx="0" cy="0"/>
        </a:xfrm>
      </p:grpSpPr>
      <p:sp>
        <p:nvSpPr>
          <p:cNvPr id="658" name="Google Shape;658;p7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Time Complexity Analysis</a:t>
            </a:r>
            <a:endParaRPr/>
          </a:p>
        </p:txBody>
      </p:sp>
      <p:sp>
        <p:nvSpPr>
          <p:cNvPr id="659" name="Google Shape;659;p79"/>
          <p:cNvSpPr txBox="1"/>
          <p:nvPr>
            <p:ph idx="1" type="body"/>
          </p:nvPr>
        </p:nvSpPr>
        <p:spPr>
          <a:xfrm>
            <a:off x="457200" y="1600201"/>
            <a:ext cx="8229600" cy="4525963"/>
          </a:xfrm>
          <a:prstGeom prst="rect">
            <a:avLst/>
          </a:prstGeom>
          <a:noFill/>
          <a:ln>
            <a:noFill/>
          </a:ln>
        </p:spPr>
        <p:txBody>
          <a:bodyPr anchorCtr="0" anchor="t" bIns="45700" lIns="91425" spcFirstLastPara="1" rIns="91425" wrap="square" tIns="45700">
            <a:normAutofit/>
          </a:bodyPr>
          <a:lstStyle/>
          <a:p>
            <a:pPr indent="-139700" lvl="0" marL="342900" rtl="0" algn="l">
              <a:lnSpc>
                <a:spcPct val="100000"/>
              </a:lnSpc>
              <a:spcBef>
                <a:spcPts val="0"/>
              </a:spcBef>
              <a:spcAft>
                <a:spcPts val="0"/>
              </a:spcAft>
              <a:buClr>
                <a:schemeClr val="dk1"/>
              </a:buClr>
              <a:buSzPts val="3200"/>
              <a:buNone/>
            </a:pPr>
            <a:r>
              <a:t/>
            </a:r>
            <a:endParaRPr/>
          </a:p>
        </p:txBody>
      </p:sp>
      <p:sp>
        <p:nvSpPr>
          <p:cNvPr id="660" name="Google Shape;660;p79"/>
          <p:cNvSpPr txBox="1"/>
          <p:nvPr>
            <p:ph idx="10" type="dt"/>
          </p:nvPr>
        </p:nvSpPr>
        <p:spPr>
          <a:xfrm>
            <a:off x="457200" y="6356351"/>
            <a:ext cx="21336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2/26/2021</a:t>
            </a:r>
            <a:endParaRPr/>
          </a:p>
        </p:txBody>
      </p:sp>
      <p:sp>
        <p:nvSpPr>
          <p:cNvPr id="661" name="Google Shape;661;p79"/>
          <p:cNvSpPr txBox="1"/>
          <p:nvPr>
            <p:ph idx="12" type="sldNum"/>
          </p:nvPr>
        </p:nvSpPr>
        <p:spPr>
          <a:xfrm>
            <a:off x="6553200" y="6356351"/>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662" name="Google Shape;662;p79"/>
          <p:cNvPicPr preferRelativeResize="0"/>
          <p:nvPr/>
        </p:nvPicPr>
        <p:blipFill rotWithShape="1">
          <a:blip r:embed="rId3">
            <a:alphaModFix/>
          </a:blip>
          <a:srcRect b="0" l="0" r="0" t="0"/>
          <a:stretch/>
        </p:blipFill>
        <p:spPr>
          <a:xfrm>
            <a:off x="685800" y="1371600"/>
            <a:ext cx="7980929" cy="5063986"/>
          </a:xfrm>
          <a:prstGeom prst="rect">
            <a:avLst/>
          </a:prstGeom>
          <a:noFill/>
          <a:ln>
            <a:noFill/>
          </a:ln>
        </p:spPr>
      </p:pic>
      <p:pic>
        <p:nvPicPr>
          <p:cNvPr id="663" name="Google Shape;663;p79"/>
          <p:cNvPicPr preferRelativeResize="0"/>
          <p:nvPr/>
        </p:nvPicPr>
        <p:blipFill rotWithShape="1">
          <a:blip r:embed="rId4">
            <a:alphaModFix/>
          </a:blip>
          <a:srcRect b="0" l="0" r="0" t="0"/>
          <a:stretch/>
        </p:blipFill>
        <p:spPr>
          <a:xfrm>
            <a:off x="7550944" y="0"/>
            <a:ext cx="1593056" cy="914400"/>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7" name="Shape 667"/>
        <p:cNvGrpSpPr/>
        <p:nvPr/>
      </p:nvGrpSpPr>
      <p:grpSpPr>
        <a:xfrm>
          <a:off x="0" y="0"/>
          <a:ext cx="0" cy="0"/>
          <a:chOff x="0" y="0"/>
          <a:chExt cx="0" cy="0"/>
        </a:xfrm>
      </p:grpSpPr>
      <p:sp>
        <p:nvSpPr>
          <p:cNvPr id="668" name="Google Shape;668;p8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Time Complexity Analysis</a:t>
            </a:r>
            <a:endParaRPr/>
          </a:p>
        </p:txBody>
      </p:sp>
      <p:sp>
        <p:nvSpPr>
          <p:cNvPr id="669" name="Google Shape;669;p80"/>
          <p:cNvSpPr txBox="1"/>
          <p:nvPr>
            <p:ph idx="1" type="body"/>
          </p:nvPr>
        </p:nvSpPr>
        <p:spPr>
          <a:xfrm>
            <a:off x="457200" y="1600201"/>
            <a:ext cx="8229600" cy="4525963"/>
          </a:xfrm>
          <a:prstGeom prst="rect">
            <a:avLst/>
          </a:prstGeom>
          <a:noFill/>
          <a:ln>
            <a:noFill/>
          </a:ln>
        </p:spPr>
        <p:txBody>
          <a:bodyPr anchorCtr="0" anchor="t" bIns="45700" lIns="91425" spcFirstLastPara="1" rIns="91425" wrap="square" tIns="45700">
            <a:normAutofit/>
          </a:bodyPr>
          <a:lstStyle/>
          <a:p>
            <a:pPr indent="-139700" lvl="0" marL="342900" rtl="0" algn="l">
              <a:lnSpc>
                <a:spcPct val="100000"/>
              </a:lnSpc>
              <a:spcBef>
                <a:spcPts val="0"/>
              </a:spcBef>
              <a:spcAft>
                <a:spcPts val="0"/>
              </a:spcAft>
              <a:buClr>
                <a:schemeClr val="dk1"/>
              </a:buClr>
              <a:buSzPts val="3200"/>
              <a:buNone/>
            </a:pPr>
            <a:r>
              <a:t/>
            </a:r>
            <a:endParaRPr/>
          </a:p>
        </p:txBody>
      </p:sp>
      <p:sp>
        <p:nvSpPr>
          <p:cNvPr id="670" name="Google Shape;670;p80"/>
          <p:cNvSpPr txBox="1"/>
          <p:nvPr>
            <p:ph idx="10" type="dt"/>
          </p:nvPr>
        </p:nvSpPr>
        <p:spPr>
          <a:xfrm>
            <a:off x="457200" y="6356351"/>
            <a:ext cx="21336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2/26/2021</a:t>
            </a:r>
            <a:endParaRPr/>
          </a:p>
        </p:txBody>
      </p:sp>
      <p:sp>
        <p:nvSpPr>
          <p:cNvPr id="671" name="Google Shape;671;p80"/>
          <p:cNvSpPr txBox="1"/>
          <p:nvPr>
            <p:ph idx="12" type="sldNum"/>
          </p:nvPr>
        </p:nvSpPr>
        <p:spPr>
          <a:xfrm>
            <a:off x="6553200" y="6356351"/>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672" name="Google Shape;672;p80"/>
          <p:cNvPicPr preferRelativeResize="0"/>
          <p:nvPr/>
        </p:nvPicPr>
        <p:blipFill rotWithShape="1">
          <a:blip r:embed="rId3">
            <a:alphaModFix/>
          </a:blip>
          <a:srcRect b="0" l="0" r="0" t="0"/>
          <a:stretch/>
        </p:blipFill>
        <p:spPr>
          <a:xfrm>
            <a:off x="838200" y="1295400"/>
            <a:ext cx="8001000" cy="4890721"/>
          </a:xfrm>
          <a:prstGeom prst="rect">
            <a:avLst/>
          </a:prstGeom>
          <a:noFill/>
          <a:ln>
            <a:noFill/>
          </a:ln>
        </p:spPr>
      </p:pic>
      <p:pic>
        <p:nvPicPr>
          <p:cNvPr id="673" name="Google Shape;673;p80"/>
          <p:cNvPicPr preferRelativeResize="0"/>
          <p:nvPr/>
        </p:nvPicPr>
        <p:blipFill rotWithShape="1">
          <a:blip r:embed="rId4">
            <a:alphaModFix/>
          </a:blip>
          <a:srcRect b="0" l="0" r="0" t="0"/>
          <a:stretch/>
        </p:blipFill>
        <p:spPr>
          <a:xfrm>
            <a:off x="7550944" y="0"/>
            <a:ext cx="1593056" cy="914400"/>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7" name="Shape 677"/>
        <p:cNvGrpSpPr/>
        <p:nvPr/>
      </p:nvGrpSpPr>
      <p:grpSpPr>
        <a:xfrm>
          <a:off x="0" y="0"/>
          <a:ext cx="0" cy="0"/>
          <a:chOff x="0" y="0"/>
          <a:chExt cx="0" cy="0"/>
        </a:xfrm>
      </p:grpSpPr>
      <p:sp>
        <p:nvSpPr>
          <p:cNvPr id="678" name="Google Shape;678;p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Time Complexity Analysis</a:t>
            </a:r>
            <a:endParaRPr/>
          </a:p>
        </p:txBody>
      </p:sp>
      <p:sp>
        <p:nvSpPr>
          <p:cNvPr id="679" name="Google Shape;679;p81"/>
          <p:cNvSpPr txBox="1"/>
          <p:nvPr>
            <p:ph idx="1" type="body"/>
          </p:nvPr>
        </p:nvSpPr>
        <p:spPr>
          <a:xfrm>
            <a:off x="457200" y="1600201"/>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Clr>
                <a:schemeClr val="dk1"/>
              </a:buClr>
              <a:buSzPts val="3200"/>
              <a:buNone/>
            </a:pPr>
            <a:r>
              <a:rPr lang="en-US"/>
              <a:t>                    1            n=1</a:t>
            </a:r>
            <a:endParaRPr/>
          </a:p>
          <a:p>
            <a:pPr indent="-342900" lvl="0" marL="342900" rtl="0" algn="l">
              <a:lnSpc>
                <a:spcPct val="100000"/>
              </a:lnSpc>
              <a:spcBef>
                <a:spcPts val="640"/>
              </a:spcBef>
              <a:spcAft>
                <a:spcPts val="0"/>
              </a:spcAft>
              <a:buClr>
                <a:schemeClr val="dk1"/>
              </a:buClr>
              <a:buSzPts val="3200"/>
              <a:buChar char="•"/>
            </a:pPr>
            <a:r>
              <a:rPr lang="en-US"/>
              <a:t>T(n)=</a:t>
            </a:r>
            <a:endParaRPr/>
          </a:p>
          <a:p>
            <a:pPr indent="-342900" lvl="0" marL="342900" rtl="0" algn="l">
              <a:lnSpc>
                <a:spcPct val="100000"/>
              </a:lnSpc>
              <a:spcBef>
                <a:spcPts val="640"/>
              </a:spcBef>
              <a:spcAft>
                <a:spcPts val="0"/>
              </a:spcAft>
              <a:buClr>
                <a:schemeClr val="dk1"/>
              </a:buClr>
              <a:buSzPts val="3200"/>
              <a:buNone/>
            </a:pPr>
            <a:r>
              <a:rPr lang="en-US"/>
              <a:t>                   T(n/2)    n&gt;1</a:t>
            </a:r>
            <a:endParaRPr/>
          </a:p>
          <a:p>
            <a:pPr indent="-342900" lvl="0" marL="342900" rtl="0" algn="l">
              <a:lnSpc>
                <a:spcPct val="100000"/>
              </a:lnSpc>
              <a:spcBef>
                <a:spcPts val="640"/>
              </a:spcBef>
              <a:spcAft>
                <a:spcPts val="0"/>
              </a:spcAft>
              <a:buClr>
                <a:schemeClr val="dk1"/>
              </a:buClr>
              <a:buSzPts val="3200"/>
              <a:buNone/>
            </a:pPr>
            <a:r>
              <a:t/>
            </a:r>
            <a:endParaRPr/>
          </a:p>
          <a:p>
            <a:pPr indent="-342900" lvl="0" marL="342900" rtl="0" algn="l">
              <a:lnSpc>
                <a:spcPct val="100000"/>
              </a:lnSpc>
              <a:spcBef>
                <a:spcPts val="640"/>
              </a:spcBef>
              <a:spcAft>
                <a:spcPts val="0"/>
              </a:spcAft>
              <a:buClr>
                <a:schemeClr val="dk1"/>
              </a:buClr>
              <a:buSzPts val="3200"/>
              <a:buChar char="•"/>
            </a:pPr>
            <a:r>
              <a:rPr lang="en-US"/>
              <a:t>Time complexity is O(log</a:t>
            </a:r>
            <a:r>
              <a:rPr baseline="-25000" lang="en-US"/>
              <a:t>2</a:t>
            </a:r>
            <a:r>
              <a:rPr lang="en-US"/>
              <a:t>n) </a:t>
            </a:r>
            <a:endParaRPr/>
          </a:p>
        </p:txBody>
      </p:sp>
      <p:sp>
        <p:nvSpPr>
          <p:cNvPr id="680" name="Google Shape;680;p81"/>
          <p:cNvSpPr txBox="1"/>
          <p:nvPr>
            <p:ph idx="10" type="dt"/>
          </p:nvPr>
        </p:nvSpPr>
        <p:spPr>
          <a:xfrm>
            <a:off x="457200" y="6356351"/>
            <a:ext cx="21336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2/26/2021</a:t>
            </a:r>
            <a:endParaRPr/>
          </a:p>
        </p:txBody>
      </p:sp>
      <p:sp>
        <p:nvSpPr>
          <p:cNvPr id="681" name="Google Shape;681;p81"/>
          <p:cNvSpPr txBox="1"/>
          <p:nvPr>
            <p:ph idx="12" type="sldNum"/>
          </p:nvPr>
        </p:nvSpPr>
        <p:spPr>
          <a:xfrm>
            <a:off x="6553200" y="6356351"/>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682" name="Google Shape;682;p81"/>
          <p:cNvSpPr/>
          <p:nvPr/>
        </p:nvSpPr>
        <p:spPr>
          <a:xfrm>
            <a:off x="1905000" y="1676400"/>
            <a:ext cx="304800" cy="1676400"/>
          </a:xfrm>
          <a:prstGeom prst="leftBrace">
            <a:avLst>
              <a:gd fmla="val 8333" name="adj1"/>
              <a:gd fmla="val 50000" name="adj2"/>
            </a:avLst>
          </a:prstGeom>
          <a:noFill/>
          <a:ln cap="flat" cmpd="sng" w="9525">
            <a:solidFill>
              <a:srgbClr val="4A7DBA"/>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id="683" name="Google Shape;683;p81"/>
          <p:cNvPicPr preferRelativeResize="0"/>
          <p:nvPr/>
        </p:nvPicPr>
        <p:blipFill rotWithShape="1">
          <a:blip r:embed="rId3">
            <a:alphaModFix/>
          </a:blip>
          <a:srcRect b="0" l="0" r="0" t="0"/>
          <a:stretch/>
        </p:blipFill>
        <p:spPr>
          <a:xfrm>
            <a:off x="7550944" y="0"/>
            <a:ext cx="1593056" cy="9144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19"/>
          <p:cNvSpPr txBox="1"/>
          <p:nvPr/>
        </p:nvSpPr>
        <p:spPr>
          <a:xfrm>
            <a:off x="1040971" y="1891472"/>
            <a:ext cx="7426560" cy="2754792"/>
          </a:xfrm>
          <a:prstGeom prst="rect">
            <a:avLst/>
          </a:prstGeom>
          <a:noFill/>
          <a:ln>
            <a:noFill/>
          </a:ln>
        </p:spPr>
        <p:txBody>
          <a:bodyPr anchorCtr="0" anchor="t" bIns="0" lIns="0" spcFirstLastPara="1" rIns="0" wrap="square" tIns="20950">
            <a:spAutoFit/>
          </a:bodyPr>
          <a:lstStyle/>
          <a:p>
            <a:pPr indent="-223360" lvl="0" marL="232409" marR="5715" rtl="0" algn="just">
              <a:lnSpc>
                <a:spcPct val="118777"/>
              </a:lnSpc>
              <a:spcBef>
                <a:spcPts val="0"/>
              </a:spcBef>
              <a:spcAft>
                <a:spcPts val="0"/>
              </a:spcAft>
              <a:buClr>
                <a:srgbClr val="000000"/>
              </a:buClr>
              <a:buSzPts val="1800"/>
              <a:buFont typeface="Arial"/>
              <a:buChar char="•"/>
            </a:pPr>
            <a:r>
              <a:rPr b="0" i="0" lang="en-US" sz="1800" u="none" cap="none" strike="noStrike">
                <a:solidFill>
                  <a:schemeClr val="dk1"/>
                </a:solidFill>
                <a:latin typeface="Times New Roman"/>
                <a:ea typeface="Times New Roman"/>
                <a:cs typeface="Times New Roman"/>
                <a:sym typeface="Times New Roman"/>
              </a:rPr>
              <a:t>In divide and conquer method, the problem is  divided into smaller sub-problems and then each  problem is solved independently.</a:t>
            </a:r>
            <a:endParaRPr b="0" i="0" sz="18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23"/>
              </a:spcBef>
              <a:spcAft>
                <a:spcPts val="0"/>
              </a:spcAft>
              <a:buClr>
                <a:srgbClr val="000000"/>
              </a:buClr>
              <a:buSzPts val="1838"/>
              <a:buFont typeface="Arial"/>
              <a:buNone/>
            </a:pPr>
            <a:r>
              <a:t/>
            </a:r>
            <a:endParaRPr b="0" i="0" sz="1837" u="none" cap="none" strike="noStrike">
              <a:solidFill>
                <a:schemeClr val="dk1"/>
              </a:solidFill>
              <a:latin typeface="Times New Roman"/>
              <a:ea typeface="Times New Roman"/>
              <a:cs typeface="Times New Roman"/>
              <a:sym typeface="Times New Roman"/>
            </a:endParaRPr>
          </a:p>
          <a:p>
            <a:pPr indent="-223360" lvl="0" marL="232409" marR="3810" rtl="0" algn="just">
              <a:lnSpc>
                <a:spcPct val="118777"/>
              </a:lnSpc>
              <a:spcBef>
                <a:spcPts val="0"/>
              </a:spcBef>
              <a:spcAft>
                <a:spcPts val="0"/>
              </a:spcAft>
              <a:buClr>
                <a:srgbClr val="000000"/>
              </a:buClr>
              <a:buSzPts val="1800"/>
              <a:buFont typeface="Arial"/>
              <a:buChar char="•"/>
            </a:pPr>
            <a:r>
              <a:rPr b="0" i="0" lang="en-US" sz="1800" u="none" cap="none" strike="noStrike">
                <a:solidFill>
                  <a:schemeClr val="dk1"/>
                </a:solidFill>
                <a:latin typeface="Times New Roman"/>
                <a:ea typeface="Times New Roman"/>
                <a:cs typeface="Times New Roman"/>
                <a:sym typeface="Times New Roman"/>
              </a:rPr>
              <a:t>When the subproblems is divided into even smaller  sub-problems, it should reach a stage where no  more division is possible.</a:t>
            </a:r>
            <a:endParaRPr b="0" i="0" sz="18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26"/>
              </a:spcBef>
              <a:spcAft>
                <a:spcPts val="0"/>
              </a:spcAft>
              <a:buClr>
                <a:srgbClr val="000000"/>
              </a:buClr>
              <a:buSzPts val="1838"/>
              <a:buFont typeface="Arial"/>
              <a:buNone/>
            </a:pPr>
            <a:r>
              <a:t/>
            </a:r>
            <a:endParaRPr b="0" i="0" sz="1837" u="none" cap="none" strike="noStrike">
              <a:solidFill>
                <a:schemeClr val="dk1"/>
              </a:solidFill>
              <a:latin typeface="Times New Roman"/>
              <a:ea typeface="Times New Roman"/>
              <a:cs typeface="Times New Roman"/>
              <a:sym typeface="Times New Roman"/>
            </a:endParaRPr>
          </a:p>
          <a:p>
            <a:pPr indent="-223360" lvl="0" marL="232409" marR="8573" rtl="0" algn="just">
              <a:lnSpc>
                <a:spcPct val="118777"/>
              </a:lnSpc>
              <a:spcBef>
                <a:spcPts val="0"/>
              </a:spcBef>
              <a:spcAft>
                <a:spcPts val="0"/>
              </a:spcAft>
              <a:buClr>
                <a:srgbClr val="000000"/>
              </a:buClr>
              <a:buSzPts val="1800"/>
              <a:buFont typeface="Arial"/>
              <a:buChar char="•"/>
            </a:pPr>
            <a:r>
              <a:rPr b="0" i="0" lang="en-US" sz="1800" u="none" cap="none" strike="noStrike">
                <a:solidFill>
                  <a:schemeClr val="dk1"/>
                </a:solidFill>
                <a:latin typeface="Times New Roman"/>
                <a:ea typeface="Times New Roman"/>
                <a:cs typeface="Times New Roman"/>
                <a:sym typeface="Times New Roman"/>
              </a:rPr>
              <a:t>Those "atomic" smallest possible sub-problem  (fractions) are solved.</a:t>
            </a:r>
            <a:endParaRPr/>
          </a:p>
          <a:p>
            <a:pPr indent="0" lvl="0" marL="0" marR="0" rtl="0" algn="l">
              <a:lnSpc>
                <a:spcPct val="100000"/>
              </a:lnSpc>
              <a:spcBef>
                <a:spcPts val="23"/>
              </a:spcBef>
              <a:spcAft>
                <a:spcPts val="0"/>
              </a:spcAft>
              <a:buClr>
                <a:srgbClr val="000000"/>
              </a:buClr>
              <a:buSzPts val="1838"/>
              <a:buFont typeface="Arial"/>
              <a:buNone/>
            </a:pPr>
            <a:r>
              <a:t/>
            </a:r>
            <a:endParaRPr b="0" i="0" sz="1837" u="none" cap="none" strike="noStrike">
              <a:solidFill>
                <a:schemeClr val="dk1"/>
              </a:solidFill>
              <a:latin typeface="Times New Roman"/>
              <a:ea typeface="Times New Roman"/>
              <a:cs typeface="Times New Roman"/>
              <a:sym typeface="Times New Roman"/>
            </a:endParaRPr>
          </a:p>
          <a:p>
            <a:pPr indent="-223360" lvl="0" marL="232409" marR="7620" rtl="0" algn="just">
              <a:lnSpc>
                <a:spcPct val="118777"/>
              </a:lnSpc>
              <a:spcBef>
                <a:spcPts val="0"/>
              </a:spcBef>
              <a:spcAft>
                <a:spcPts val="0"/>
              </a:spcAft>
              <a:buClr>
                <a:srgbClr val="000000"/>
              </a:buClr>
              <a:buSzPts val="1800"/>
              <a:buFont typeface="Arial"/>
              <a:buChar char="•"/>
            </a:pPr>
            <a:r>
              <a:rPr b="0" i="0" lang="en-US" sz="1800" u="none" cap="none" strike="noStrike">
                <a:solidFill>
                  <a:schemeClr val="dk1"/>
                </a:solidFill>
                <a:latin typeface="Times New Roman"/>
                <a:ea typeface="Times New Roman"/>
                <a:cs typeface="Times New Roman"/>
                <a:sym typeface="Times New Roman"/>
              </a:rPr>
              <a:t>The solution of all sub-problems is finally merged in  order to obtain the solution of an original problem.</a:t>
            </a:r>
            <a:endParaRPr b="0" i="0" sz="1800" u="none" cap="none" strike="noStrike">
              <a:solidFill>
                <a:schemeClr val="dk1"/>
              </a:solidFill>
              <a:latin typeface="Times New Roman"/>
              <a:ea typeface="Times New Roman"/>
              <a:cs typeface="Times New Roman"/>
              <a:sym typeface="Times New Roman"/>
            </a:endParaRPr>
          </a:p>
        </p:txBody>
      </p:sp>
      <p:pic>
        <p:nvPicPr>
          <p:cNvPr id="133" name="Google Shape;133;p19"/>
          <p:cNvPicPr preferRelativeResize="0"/>
          <p:nvPr/>
        </p:nvPicPr>
        <p:blipFill rotWithShape="1">
          <a:blip r:embed="rId3">
            <a:alphaModFix/>
          </a:blip>
          <a:srcRect b="0" l="0" r="0" t="0"/>
          <a:stretch/>
        </p:blipFill>
        <p:spPr>
          <a:xfrm>
            <a:off x="677077" y="1181681"/>
            <a:ext cx="2779307" cy="435830"/>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7" name="Shape 687"/>
        <p:cNvGrpSpPr/>
        <p:nvPr/>
      </p:nvGrpSpPr>
      <p:grpSpPr>
        <a:xfrm>
          <a:off x="0" y="0"/>
          <a:ext cx="0" cy="0"/>
          <a:chOff x="0" y="0"/>
          <a:chExt cx="0" cy="0"/>
        </a:xfrm>
      </p:grpSpPr>
      <p:sp>
        <p:nvSpPr>
          <p:cNvPr id="688" name="Google Shape;688;p82"/>
          <p:cNvSpPr txBox="1"/>
          <p:nvPr>
            <p:ph type="title"/>
          </p:nvPr>
        </p:nvSpPr>
        <p:spPr>
          <a:xfrm>
            <a:off x="628650" y="365126"/>
            <a:ext cx="7886700" cy="87100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mbria"/>
              <a:buNone/>
            </a:pPr>
            <a:r>
              <a:rPr b="1" lang="en-US" u="sng">
                <a:latin typeface="Cambria"/>
                <a:ea typeface="Cambria"/>
                <a:cs typeface="Cambria"/>
                <a:sym typeface="Cambria"/>
              </a:rPr>
              <a:t>ANALYSIS</a:t>
            </a:r>
            <a:endParaRPr>
              <a:latin typeface="Cambria"/>
              <a:ea typeface="Cambria"/>
              <a:cs typeface="Cambria"/>
              <a:sym typeface="Cambria"/>
            </a:endParaRPr>
          </a:p>
        </p:txBody>
      </p:sp>
      <p:sp>
        <p:nvSpPr>
          <p:cNvPr id="689" name="Google Shape;689;p82"/>
          <p:cNvSpPr txBox="1"/>
          <p:nvPr>
            <p:ph idx="1" type="body"/>
          </p:nvPr>
        </p:nvSpPr>
        <p:spPr>
          <a:xfrm>
            <a:off x="628650" y="1456267"/>
            <a:ext cx="7886700" cy="4720696"/>
          </a:xfrm>
          <a:prstGeom prst="rect">
            <a:avLst/>
          </a:prstGeom>
          <a:noFill/>
          <a:ln>
            <a:noFill/>
          </a:ln>
        </p:spPr>
        <p:txBody>
          <a:bodyPr anchorCtr="0" anchor="t" bIns="45700" lIns="91425" spcFirstLastPara="1" rIns="91425" wrap="square" tIns="45700">
            <a:normAutofit fontScale="92500" lnSpcReduction="10000"/>
          </a:bodyPr>
          <a:lstStyle/>
          <a:p>
            <a:pPr indent="-228600" lvl="0" marL="228600" rtl="0" algn="just">
              <a:lnSpc>
                <a:spcPct val="90000"/>
              </a:lnSpc>
              <a:spcBef>
                <a:spcPts val="0"/>
              </a:spcBef>
              <a:spcAft>
                <a:spcPts val="0"/>
              </a:spcAft>
              <a:buClr>
                <a:schemeClr val="dk1"/>
              </a:buClr>
              <a:buSzPct val="108108"/>
              <a:buChar char="•"/>
            </a:pPr>
            <a:r>
              <a:rPr lang="en-US" sz="2400">
                <a:latin typeface="Cambria"/>
                <a:ea typeface="Cambria"/>
                <a:cs typeface="Cambria"/>
                <a:sym typeface="Cambria"/>
              </a:rPr>
              <a:t>The basic operation in binary search is comparison of search key with array elements. </a:t>
            </a:r>
            <a:endParaRPr sz="2400">
              <a:latin typeface="Cambria"/>
              <a:ea typeface="Cambria"/>
              <a:cs typeface="Cambria"/>
              <a:sym typeface="Cambria"/>
            </a:endParaRPr>
          </a:p>
          <a:p>
            <a:pPr indent="-228600" lvl="0" marL="228600" rtl="0" algn="just">
              <a:lnSpc>
                <a:spcPct val="90000"/>
              </a:lnSpc>
              <a:spcBef>
                <a:spcPts val="1000"/>
              </a:spcBef>
              <a:spcAft>
                <a:spcPts val="0"/>
              </a:spcAft>
              <a:buClr>
                <a:schemeClr val="dk1"/>
              </a:buClr>
              <a:buSzPct val="108108"/>
              <a:buChar char="•"/>
            </a:pPr>
            <a:r>
              <a:rPr lang="en-US" sz="2400">
                <a:latin typeface="Cambria"/>
                <a:ea typeface="Cambria"/>
                <a:cs typeface="Cambria"/>
                <a:sym typeface="Cambria"/>
              </a:rPr>
              <a:t>To analyze efficiency of binary search we must count the number of times the search gets compared with the array elements. </a:t>
            </a:r>
            <a:endParaRPr sz="2400">
              <a:latin typeface="Cambria"/>
              <a:ea typeface="Cambria"/>
              <a:cs typeface="Cambria"/>
              <a:sym typeface="Cambria"/>
            </a:endParaRPr>
          </a:p>
          <a:p>
            <a:pPr indent="-228600" lvl="0" marL="228600" rtl="0" algn="just">
              <a:lnSpc>
                <a:spcPct val="90000"/>
              </a:lnSpc>
              <a:spcBef>
                <a:spcPts val="1000"/>
              </a:spcBef>
              <a:spcAft>
                <a:spcPts val="0"/>
              </a:spcAft>
              <a:buClr>
                <a:schemeClr val="dk1"/>
              </a:buClr>
              <a:buSzPct val="108108"/>
              <a:buChar char="•"/>
            </a:pPr>
            <a:r>
              <a:rPr lang="en-US" sz="2400">
                <a:latin typeface="Cambria"/>
                <a:ea typeface="Cambria"/>
                <a:cs typeface="Cambria"/>
                <a:sym typeface="Cambria"/>
              </a:rPr>
              <a:t>The comparison is also called three way comparisons because the algorithm makes the comparison to determine whether key is smaller, equal to  or greater than A[m].</a:t>
            </a:r>
            <a:endParaRPr sz="2400">
              <a:latin typeface="Cambria"/>
              <a:ea typeface="Cambria"/>
              <a:cs typeface="Cambria"/>
              <a:sym typeface="Cambria"/>
            </a:endParaRPr>
          </a:p>
          <a:p>
            <a:pPr indent="-228600" lvl="0" marL="228600" rtl="0" algn="just">
              <a:lnSpc>
                <a:spcPct val="90000"/>
              </a:lnSpc>
              <a:spcBef>
                <a:spcPts val="1000"/>
              </a:spcBef>
              <a:spcAft>
                <a:spcPts val="0"/>
              </a:spcAft>
              <a:buClr>
                <a:schemeClr val="dk1"/>
              </a:buClr>
              <a:buSzPct val="108108"/>
              <a:buChar char="•"/>
            </a:pPr>
            <a:r>
              <a:rPr lang="en-US" sz="2400">
                <a:latin typeface="Cambria"/>
                <a:ea typeface="Cambria"/>
                <a:cs typeface="Cambria"/>
                <a:sym typeface="Cambria"/>
              </a:rPr>
              <a:t>In this algorithm after one comparison the list of n elements is divided into n/2 sub list. </a:t>
            </a:r>
            <a:endParaRPr sz="2400">
              <a:latin typeface="Cambria"/>
              <a:ea typeface="Cambria"/>
              <a:cs typeface="Cambria"/>
              <a:sym typeface="Cambria"/>
            </a:endParaRPr>
          </a:p>
          <a:p>
            <a:pPr indent="-228600" lvl="0" marL="228600" rtl="0" algn="just">
              <a:lnSpc>
                <a:spcPct val="90000"/>
              </a:lnSpc>
              <a:spcBef>
                <a:spcPts val="1000"/>
              </a:spcBef>
              <a:spcAft>
                <a:spcPts val="0"/>
              </a:spcAft>
              <a:buClr>
                <a:schemeClr val="dk1"/>
              </a:buClr>
              <a:buSzPct val="108108"/>
              <a:buChar char="•"/>
            </a:pPr>
            <a:r>
              <a:rPr lang="en-US" sz="2400">
                <a:latin typeface="Cambria"/>
                <a:ea typeface="Cambria"/>
                <a:cs typeface="Cambria"/>
                <a:sym typeface="Cambria"/>
              </a:rPr>
              <a:t>The worst case efficiency is that the algorithm compares all the array elements for searching the desired element.</a:t>
            </a:r>
            <a:endParaRPr/>
          </a:p>
          <a:p>
            <a:pPr indent="-228600" lvl="0" marL="228600" rtl="0" algn="just">
              <a:lnSpc>
                <a:spcPct val="90000"/>
              </a:lnSpc>
              <a:spcBef>
                <a:spcPts val="1000"/>
              </a:spcBef>
              <a:spcAft>
                <a:spcPts val="0"/>
              </a:spcAft>
              <a:buClr>
                <a:schemeClr val="dk1"/>
              </a:buClr>
              <a:buSzPct val="108108"/>
              <a:buChar char="•"/>
            </a:pPr>
            <a:r>
              <a:rPr lang="en-US" sz="2400">
                <a:latin typeface="Cambria"/>
                <a:ea typeface="Cambria"/>
                <a:cs typeface="Cambria"/>
                <a:sym typeface="Cambria"/>
              </a:rPr>
              <a:t> In this method one comparison is made and based on the comparison array is divided each time in n/2 sub list. </a:t>
            </a:r>
            <a:endParaRPr sz="2400">
              <a:latin typeface="Cambria"/>
              <a:ea typeface="Cambria"/>
              <a:cs typeface="Cambria"/>
              <a:sym typeface="Cambria"/>
            </a:endParaRPr>
          </a:p>
        </p:txBody>
      </p:sp>
      <p:pic>
        <p:nvPicPr>
          <p:cNvPr id="690" name="Google Shape;690;p82"/>
          <p:cNvPicPr preferRelativeResize="0"/>
          <p:nvPr/>
        </p:nvPicPr>
        <p:blipFill rotWithShape="1">
          <a:blip r:embed="rId3">
            <a:alphaModFix/>
          </a:blip>
          <a:srcRect b="0" l="0" r="0" t="0"/>
          <a:stretch/>
        </p:blipFill>
        <p:spPr>
          <a:xfrm>
            <a:off x="7550944" y="0"/>
            <a:ext cx="1593056" cy="914400"/>
          </a:xfrm>
          <a:prstGeom prst="rect">
            <a:avLst/>
          </a:prstGeom>
          <a:noFill/>
          <a:ln>
            <a:noFill/>
          </a:ln>
        </p:spPr>
      </p:pic>
      <p:sp>
        <p:nvSpPr>
          <p:cNvPr id="691" name="Google Shape;691;p82"/>
          <p:cNvSpPr txBox="1"/>
          <p:nvPr>
            <p:ph idx="10" type="dt"/>
          </p:nvPr>
        </p:nvSpPr>
        <p:spPr>
          <a:xfrm>
            <a:off x="457200" y="6356351"/>
            <a:ext cx="21336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2/26/2021</a:t>
            </a:r>
            <a:endParaRPr/>
          </a:p>
        </p:txBody>
      </p:sp>
      <p:sp>
        <p:nvSpPr>
          <p:cNvPr id="692" name="Google Shape;692;p82"/>
          <p:cNvSpPr txBox="1"/>
          <p:nvPr>
            <p:ph idx="12" type="sldNum"/>
          </p:nvPr>
        </p:nvSpPr>
        <p:spPr>
          <a:xfrm>
            <a:off x="6553200" y="6356351"/>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6" name="Shape 696"/>
        <p:cNvGrpSpPr/>
        <p:nvPr/>
      </p:nvGrpSpPr>
      <p:grpSpPr>
        <a:xfrm>
          <a:off x="0" y="0"/>
          <a:ext cx="0" cy="0"/>
          <a:chOff x="0" y="0"/>
          <a:chExt cx="0" cy="0"/>
        </a:xfrm>
      </p:grpSpPr>
      <p:sp>
        <p:nvSpPr>
          <p:cNvPr id="697" name="Google Shape;697;p83"/>
          <p:cNvSpPr txBox="1"/>
          <p:nvPr>
            <p:ph type="title"/>
          </p:nvPr>
        </p:nvSpPr>
        <p:spPr>
          <a:xfrm>
            <a:off x="457200" y="274638"/>
            <a:ext cx="70104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3600"/>
              <a:buFont typeface="Calibri"/>
              <a:buNone/>
            </a:pPr>
            <a:r>
              <a:rPr lang="en-US" sz="3600"/>
              <a:t>Best Case Analysis of Binary Search</a:t>
            </a:r>
            <a:endParaRPr sz="3600"/>
          </a:p>
        </p:txBody>
      </p:sp>
      <p:sp>
        <p:nvSpPr>
          <p:cNvPr id="698" name="Google Shape;698;p83"/>
          <p:cNvSpPr txBox="1"/>
          <p:nvPr>
            <p:ph idx="10" type="dt"/>
          </p:nvPr>
        </p:nvSpPr>
        <p:spPr>
          <a:xfrm>
            <a:off x="457200" y="6356351"/>
            <a:ext cx="21336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2/26/2021</a:t>
            </a:r>
            <a:endParaRPr/>
          </a:p>
        </p:txBody>
      </p:sp>
      <p:sp>
        <p:nvSpPr>
          <p:cNvPr id="699" name="Google Shape;699;p83"/>
          <p:cNvSpPr txBox="1"/>
          <p:nvPr>
            <p:ph idx="12" type="sldNum"/>
          </p:nvPr>
        </p:nvSpPr>
        <p:spPr>
          <a:xfrm>
            <a:off x="6553200" y="6356351"/>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700" name="Google Shape;700;p83"/>
          <p:cNvPicPr preferRelativeResize="0"/>
          <p:nvPr/>
        </p:nvPicPr>
        <p:blipFill rotWithShape="1">
          <a:blip r:embed="rId3">
            <a:alphaModFix/>
          </a:blip>
          <a:srcRect b="0" l="0" r="0" t="0"/>
          <a:stretch/>
        </p:blipFill>
        <p:spPr>
          <a:xfrm>
            <a:off x="838200" y="1600200"/>
            <a:ext cx="7699003" cy="4038600"/>
          </a:xfrm>
          <a:prstGeom prst="rect">
            <a:avLst/>
          </a:prstGeom>
          <a:noFill/>
          <a:ln>
            <a:noFill/>
          </a:ln>
        </p:spPr>
      </p:pic>
      <p:pic>
        <p:nvPicPr>
          <p:cNvPr id="701" name="Google Shape;701;p83"/>
          <p:cNvPicPr preferRelativeResize="0"/>
          <p:nvPr/>
        </p:nvPicPr>
        <p:blipFill rotWithShape="1">
          <a:blip r:embed="rId4">
            <a:alphaModFix/>
          </a:blip>
          <a:srcRect b="0" l="0" r="0" t="0"/>
          <a:stretch/>
        </p:blipFill>
        <p:spPr>
          <a:xfrm>
            <a:off x="7550944" y="0"/>
            <a:ext cx="1593056" cy="914400"/>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5" name="Shape 705"/>
        <p:cNvGrpSpPr/>
        <p:nvPr/>
      </p:nvGrpSpPr>
      <p:grpSpPr>
        <a:xfrm>
          <a:off x="0" y="0"/>
          <a:ext cx="0" cy="0"/>
          <a:chOff x="0" y="0"/>
          <a:chExt cx="0" cy="0"/>
        </a:xfrm>
      </p:grpSpPr>
      <p:sp>
        <p:nvSpPr>
          <p:cNvPr id="706" name="Google Shape;706;p84"/>
          <p:cNvSpPr txBox="1"/>
          <p:nvPr>
            <p:ph idx="10" type="dt"/>
          </p:nvPr>
        </p:nvSpPr>
        <p:spPr>
          <a:xfrm>
            <a:off x="457200" y="6356351"/>
            <a:ext cx="21336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2/26/2021</a:t>
            </a:r>
            <a:endParaRPr/>
          </a:p>
        </p:txBody>
      </p:sp>
      <p:sp>
        <p:nvSpPr>
          <p:cNvPr id="707" name="Google Shape;707;p84"/>
          <p:cNvSpPr txBox="1"/>
          <p:nvPr>
            <p:ph idx="12" type="sldNum"/>
          </p:nvPr>
        </p:nvSpPr>
        <p:spPr>
          <a:xfrm>
            <a:off x="6553200" y="6356351"/>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708" name="Google Shape;708;p84"/>
          <p:cNvSpPr txBox="1"/>
          <p:nvPr/>
        </p:nvSpPr>
        <p:spPr>
          <a:xfrm>
            <a:off x="381000" y="304800"/>
            <a:ext cx="7086600" cy="1143000"/>
          </a:xfrm>
          <a:prstGeom prst="rect">
            <a:avLst/>
          </a:prstGeom>
          <a:noFill/>
          <a:ln>
            <a:noFill/>
          </a:ln>
        </p:spPr>
        <p:txBody>
          <a:bodyPr anchorCtr="0" anchor="ctr" bIns="45700" lIns="91425" spcFirstLastPara="1" rIns="91425" wrap="square" tIns="45700">
            <a:normAutofit/>
          </a:bodyPr>
          <a:lstStyle/>
          <a:p>
            <a:pPr indent="0" lvl="0" marL="0" marR="0" rtl="0" algn="ctr">
              <a:lnSpc>
                <a:spcPct val="100000"/>
              </a:lnSpc>
              <a:spcBef>
                <a:spcPts val="0"/>
              </a:spcBef>
              <a:spcAft>
                <a:spcPts val="0"/>
              </a:spcAft>
              <a:buClr>
                <a:schemeClr val="dk1"/>
              </a:buClr>
              <a:buSzPts val="3600"/>
              <a:buFont typeface="Calibri"/>
              <a:buNone/>
            </a:pPr>
            <a:r>
              <a:rPr b="0" i="0" lang="en-US" sz="3600" u="none" cap="none" strike="noStrike">
                <a:solidFill>
                  <a:schemeClr val="dk1"/>
                </a:solidFill>
                <a:latin typeface="Calibri"/>
                <a:ea typeface="Calibri"/>
                <a:cs typeface="Calibri"/>
                <a:sym typeface="Calibri"/>
              </a:rPr>
              <a:t>Best Case Analysis of Binary Search</a:t>
            </a:r>
            <a:endParaRPr b="0" i="0" sz="3600" u="none" cap="none" strike="noStrike">
              <a:solidFill>
                <a:schemeClr val="dk1"/>
              </a:solidFill>
              <a:latin typeface="Calibri"/>
              <a:ea typeface="Calibri"/>
              <a:cs typeface="Calibri"/>
              <a:sym typeface="Calibri"/>
            </a:endParaRPr>
          </a:p>
        </p:txBody>
      </p:sp>
      <p:pic>
        <p:nvPicPr>
          <p:cNvPr id="709" name="Google Shape;709;p84"/>
          <p:cNvPicPr preferRelativeResize="0"/>
          <p:nvPr/>
        </p:nvPicPr>
        <p:blipFill rotWithShape="1">
          <a:blip r:embed="rId3">
            <a:alphaModFix/>
          </a:blip>
          <a:srcRect b="0" l="0" r="0" t="0"/>
          <a:stretch/>
        </p:blipFill>
        <p:spPr>
          <a:xfrm>
            <a:off x="685800" y="1371600"/>
            <a:ext cx="7748034" cy="4676006"/>
          </a:xfrm>
          <a:prstGeom prst="rect">
            <a:avLst/>
          </a:prstGeom>
          <a:noFill/>
          <a:ln>
            <a:noFill/>
          </a:ln>
        </p:spPr>
      </p:pic>
      <p:pic>
        <p:nvPicPr>
          <p:cNvPr id="710" name="Google Shape;710;p84"/>
          <p:cNvPicPr preferRelativeResize="0"/>
          <p:nvPr/>
        </p:nvPicPr>
        <p:blipFill rotWithShape="1">
          <a:blip r:embed="rId4">
            <a:alphaModFix/>
          </a:blip>
          <a:srcRect b="0" l="0" r="0" t="0"/>
          <a:stretch/>
        </p:blipFill>
        <p:spPr>
          <a:xfrm>
            <a:off x="7550944" y="0"/>
            <a:ext cx="1593056" cy="914400"/>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4" name="Shape 714"/>
        <p:cNvGrpSpPr/>
        <p:nvPr/>
      </p:nvGrpSpPr>
      <p:grpSpPr>
        <a:xfrm>
          <a:off x="0" y="0"/>
          <a:ext cx="0" cy="0"/>
          <a:chOff x="0" y="0"/>
          <a:chExt cx="0" cy="0"/>
        </a:xfrm>
      </p:grpSpPr>
      <p:sp>
        <p:nvSpPr>
          <p:cNvPr id="715" name="Google Shape;715;p85"/>
          <p:cNvSpPr txBox="1"/>
          <p:nvPr>
            <p:ph idx="10" type="dt"/>
          </p:nvPr>
        </p:nvSpPr>
        <p:spPr>
          <a:xfrm>
            <a:off x="457200" y="6356351"/>
            <a:ext cx="21336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2/26/2021</a:t>
            </a:r>
            <a:endParaRPr/>
          </a:p>
        </p:txBody>
      </p:sp>
      <p:sp>
        <p:nvSpPr>
          <p:cNvPr id="716" name="Google Shape;716;p85"/>
          <p:cNvSpPr txBox="1"/>
          <p:nvPr>
            <p:ph idx="12" type="sldNum"/>
          </p:nvPr>
        </p:nvSpPr>
        <p:spPr>
          <a:xfrm>
            <a:off x="6553200" y="6356351"/>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717" name="Google Shape;717;p85"/>
          <p:cNvSpPr txBox="1"/>
          <p:nvPr>
            <p:ph type="title"/>
          </p:nvPr>
        </p:nvSpPr>
        <p:spPr>
          <a:xfrm>
            <a:off x="457200" y="274638"/>
            <a:ext cx="7086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3600"/>
              <a:buFont typeface="Calibri"/>
              <a:buNone/>
            </a:pPr>
            <a:r>
              <a:rPr lang="en-US" sz="3600"/>
              <a:t>Worst Case Analysis of Binary Search</a:t>
            </a:r>
            <a:endParaRPr sz="3600"/>
          </a:p>
        </p:txBody>
      </p:sp>
      <p:pic>
        <p:nvPicPr>
          <p:cNvPr id="718" name="Google Shape;718;p85"/>
          <p:cNvPicPr preferRelativeResize="0"/>
          <p:nvPr/>
        </p:nvPicPr>
        <p:blipFill rotWithShape="1">
          <a:blip r:embed="rId3">
            <a:alphaModFix/>
          </a:blip>
          <a:srcRect b="0" l="0" r="0" t="0"/>
          <a:stretch/>
        </p:blipFill>
        <p:spPr>
          <a:xfrm>
            <a:off x="914400" y="1600200"/>
            <a:ext cx="7412736" cy="4267200"/>
          </a:xfrm>
          <a:prstGeom prst="rect">
            <a:avLst/>
          </a:prstGeom>
          <a:noFill/>
          <a:ln>
            <a:noFill/>
          </a:ln>
        </p:spPr>
      </p:pic>
      <p:pic>
        <p:nvPicPr>
          <p:cNvPr id="719" name="Google Shape;719;p85"/>
          <p:cNvPicPr preferRelativeResize="0"/>
          <p:nvPr/>
        </p:nvPicPr>
        <p:blipFill rotWithShape="1">
          <a:blip r:embed="rId4">
            <a:alphaModFix/>
          </a:blip>
          <a:srcRect b="0" l="0" r="0" t="0"/>
          <a:stretch/>
        </p:blipFill>
        <p:spPr>
          <a:xfrm>
            <a:off x="7550944" y="0"/>
            <a:ext cx="1593056" cy="914400"/>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3" name="Shape 723"/>
        <p:cNvGrpSpPr/>
        <p:nvPr/>
      </p:nvGrpSpPr>
      <p:grpSpPr>
        <a:xfrm>
          <a:off x="0" y="0"/>
          <a:ext cx="0" cy="0"/>
          <a:chOff x="0" y="0"/>
          <a:chExt cx="0" cy="0"/>
        </a:xfrm>
      </p:grpSpPr>
      <p:sp>
        <p:nvSpPr>
          <p:cNvPr id="724" name="Google Shape;724;p86"/>
          <p:cNvSpPr txBox="1"/>
          <p:nvPr>
            <p:ph idx="10" type="dt"/>
          </p:nvPr>
        </p:nvSpPr>
        <p:spPr>
          <a:xfrm>
            <a:off x="457200" y="6356351"/>
            <a:ext cx="21336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2/26/2021</a:t>
            </a:r>
            <a:endParaRPr/>
          </a:p>
        </p:txBody>
      </p:sp>
      <p:sp>
        <p:nvSpPr>
          <p:cNvPr id="725" name="Google Shape;725;p86"/>
          <p:cNvSpPr txBox="1"/>
          <p:nvPr>
            <p:ph idx="12" type="sldNum"/>
          </p:nvPr>
        </p:nvSpPr>
        <p:spPr>
          <a:xfrm>
            <a:off x="6553200" y="6356351"/>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726" name="Google Shape;726;p86"/>
          <p:cNvSpPr txBox="1"/>
          <p:nvPr>
            <p:ph type="title"/>
          </p:nvPr>
        </p:nvSpPr>
        <p:spPr>
          <a:xfrm>
            <a:off x="457200" y="274638"/>
            <a:ext cx="7010400" cy="1143000"/>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100000"/>
              </a:lnSpc>
              <a:spcBef>
                <a:spcPts val="0"/>
              </a:spcBef>
              <a:spcAft>
                <a:spcPts val="0"/>
              </a:spcAft>
              <a:buClr>
                <a:schemeClr val="dk1"/>
              </a:buClr>
              <a:buSzPct val="111111"/>
              <a:buFont typeface="Calibri"/>
              <a:buNone/>
            </a:pPr>
            <a:r>
              <a:rPr lang="en-US" sz="3600"/>
              <a:t>Worst Case Analysis of Binary Search</a:t>
            </a:r>
            <a:endParaRPr sz="3600"/>
          </a:p>
        </p:txBody>
      </p:sp>
      <p:pic>
        <p:nvPicPr>
          <p:cNvPr id="727" name="Google Shape;727;p86"/>
          <p:cNvPicPr preferRelativeResize="0"/>
          <p:nvPr/>
        </p:nvPicPr>
        <p:blipFill rotWithShape="1">
          <a:blip r:embed="rId3">
            <a:alphaModFix/>
          </a:blip>
          <a:srcRect b="0" l="0" r="0" t="0"/>
          <a:stretch/>
        </p:blipFill>
        <p:spPr>
          <a:xfrm>
            <a:off x="685800" y="1524000"/>
            <a:ext cx="7889210" cy="4333875"/>
          </a:xfrm>
          <a:prstGeom prst="rect">
            <a:avLst/>
          </a:prstGeom>
          <a:noFill/>
          <a:ln>
            <a:noFill/>
          </a:ln>
        </p:spPr>
      </p:pic>
      <p:pic>
        <p:nvPicPr>
          <p:cNvPr id="728" name="Google Shape;728;p86"/>
          <p:cNvPicPr preferRelativeResize="0"/>
          <p:nvPr/>
        </p:nvPicPr>
        <p:blipFill rotWithShape="1">
          <a:blip r:embed="rId4">
            <a:alphaModFix/>
          </a:blip>
          <a:srcRect b="0" l="0" r="0" t="0"/>
          <a:stretch/>
        </p:blipFill>
        <p:spPr>
          <a:xfrm>
            <a:off x="7550944" y="0"/>
            <a:ext cx="1593056" cy="914400"/>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2" name="Shape 732"/>
        <p:cNvGrpSpPr/>
        <p:nvPr/>
      </p:nvGrpSpPr>
      <p:grpSpPr>
        <a:xfrm>
          <a:off x="0" y="0"/>
          <a:ext cx="0" cy="0"/>
          <a:chOff x="0" y="0"/>
          <a:chExt cx="0" cy="0"/>
        </a:xfrm>
      </p:grpSpPr>
      <p:sp>
        <p:nvSpPr>
          <p:cNvPr id="733" name="Google Shape;733;p87"/>
          <p:cNvSpPr txBox="1"/>
          <p:nvPr>
            <p:ph idx="10" type="dt"/>
          </p:nvPr>
        </p:nvSpPr>
        <p:spPr>
          <a:xfrm>
            <a:off x="457200" y="6356351"/>
            <a:ext cx="21336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2/26/2021</a:t>
            </a:r>
            <a:endParaRPr/>
          </a:p>
        </p:txBody>
      </p:sp>
      <p:sp>
        <p:nvSpPr>
          <p:cNvPr id="734" name="Google Shape;734;p87"/>
          <p:cNvSpPr txBox="1"/>
          <p:nvPr>
            <p:ph idx="12" type="sldNum"/>
          </p:nvPr>
        </p:nvSpPr>
        <p:spPr>
          <a:xfrm>
            <a:off x="6553200" y="6356351"/>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735" name="Google Shape;735;p87"/>
          <p:cNvSpPr txBox="1"/>
          <p:nvPr>
            <p:ph type="title"/>
          </p:nvPr>
        </p:nvSpPr>
        <p:spPr>
          <a:xfrm>
            <a:off x="457200" y="274638"/>
            <a:ext cx="71628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3600"/>
              <a:buFont typeface="Calibri"/>
              <a:buNone/>
            </a:pPr>
            <a:r>
              <a:rPr lang="en-US" sz="3600"/>
              <a:t>Worst Case Analysis of Binary Search</a:t>
            </a:r>
            <a:endParaRPr sz="3600"/>
          </a:p>
        </p:txBody>
      </p:sp>
      <p:pic>
        <p:nvPicPr>
          <p:cNvPr id="736" name="Google Shape;736;p87"/>
          <p:cNvPicPr preferRelativeResize="0"/>
          <p:nvPr/>
        </p:nvPicPr>
        <p:blipFill rotWithShape="1">
          <a:blip r:embed="rId3">
            <a:alphaModFix/>
          </a:blip>
          <a:srcRect b="0" l="0" r="0" t="0"/>
          <a:stretch/>
        </p:blipFill>
        <p:spPr>
          <a:xfrm>
            <a:off x="914400" y="1600200"/>
            <a:ext cx="7360341" cy="4252912"/>
          </a:xfrm>
          <a:prstGeom prst="rect">
            <a:avLst/>
          </a:prstGeom>
          <a:noFill/>
          <a:ln>
            <a:noFill/>
          </a:ln>
        </p:spPr>
      </p:pic>
      <p:pic>
        <p:nvPicPr>
          <p:cNvPr id="737" name="Google Shape;737;p87"/>
          <p:cNvPicPr preferRelativeResize="0"/>
          <p:nvPr/>
        </p:nvPicPr>
        <p:blipFill rotWithShape="1">
          <a:blip r:embed="rId4">
            <a:alphaModFix/>
          </a:blip>
          <a:srcRect b="0" l="0" r="0" t="0"/>
          <a:stretch/>
        </p:blipFill>
        <p:spPr>
          <a:xfrm>
            <a:off x="7550944" y="0"/>
            <a:ext cx="1593056" cy="914400"/>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1" name="Shape 741"/>
        <p:cNvGrpSpPr/>
        <p:nvPr/>
      </p:nvGrpSpPr>
      <p:grpSpPr>
        <a:xfrm>
          <a:off x="0" y="0"/>
          <a:ext cx="0" cy="0"/>
          <a:chOff x="0" y="0"/>
          <a:chExt cx="0" cy="0"/>
        </a:xfrm>
      </p:grpSpPr>
      <p:sp>
        <p:nvSpPr>
          <p:cNvPr id="742" name="Google Shape;742;p88"/>
          <p:cNvSpPr txBox="1"/>
          <p:nvPr>
            <p:ph idx="10" type="dt"/>
          </p:nvPr>
        </p:nvSpPr>
        <p:spPr>
          <a:xfrm>
            <a:off x="457200" y="6356351"/>
            <a:ext cx="21336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2/26/2021</a:t>
            </a:r>
            <a:endParaRPr/>
          </a:p>
        </p:txBody>
      </p:sp>
      <p:sp>
        <p:nvSpPr>
          <p:cNvPr id="743" name="Google Shape;743;p88"/>
          <p:cNvSpPr txBox="1"/>
          <p:nvPr>
            <p:ph idx="12" type="sldNum"/>
          </p:nvPr>
        </p:nvSpPr>
        <p:spPr>
          <a:xfrm>
            <a:off x="6553200" y="6356351"/>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744" name="Google Shape;744;p88"/>
          <p:cNvSpPr txBox="1"/>
          <p:nvPr>
            <p:ph type="title"/>
          </p:nvPr>
        </p:nvSpPr>
        <p:spPr>
          <a:xfrm>
            <a:off x="457200" y="274638"/>
            <a:ext cx="7010400" cy="1143000"/>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100000"/>
              </a:lnSpc>
              <a:spcBef>
                <a:spcPts val="0"/>
              </a:spcBef>
              <a:spcAft>
                <a:spcPts val="0"/>
              </a:spcAft>
              <a:buClr>
                <a:schemeClr val="dk1"/>
              </a:buClr>
              <a:buSzPct val="111111"/>
              <a:buFont typeface="Calibri"/>
              <a:buNone/>
            </a:pPr>
            <a:r>
              <a:rPr lang="en-US" sz="3600"/>
              <a:t>Worst Case Analysis of Binary Search</a:t>
            </a:r>
            <a:endParaRPr sz="3600"/>
          </a:p>
        </p:txBody>
      </p:sp>
      <p:pic>
        <p:nvPicPr>
          <p:cNvPr id="745" name="Google Shape;745;p88"/>
          <p:cNvPicPr preferRelativeResize="0"/>
          <p:nvPr/>
        </p:nvPicPr>
        <p:blipFill rotWithShape="1">
          <a:blip r:embed="rId3">
            <a:alphaModFix/>
          </a:blip>
          <a:srcRect b="0" l="0" r="0" t="0"/>
          <a:stretch/>
        </p:blipFill>
        <p:spPr>
          <a:xfrm>
            <a:off x="838200" y="1447800"/>
            <a:ext cx="7569701" cy="4448175"/>
          </a:xfrm>
          <a:prstGeom prst="rect">
            <a:avLst/>
          </a:prstGeom>
          <a:noFill/>
          <a:ln>
            <a:noFill/>
          </a:ln>
        </p:spPr>
      </p:pic>
      <p:pic>
        <p:nvPicPr>
          <p:cNvPr id="746" name="Google Shape;746;p88"/>
          <p:cNvPicPr preferRelativeResize="0"/>
          <p:nvPr/>
        </p:nvPicPr>
        <p:blipFill rotWithShape="1">
          <a:blip r:embed="rId4">
            <a:alphaModFix/>
          </a:blip>
          <a:srcRect b="0" l="0" r="0" t="0"/>
          <a:stretch/>
        </p:blipFill>
        <p:spPr>
          <a:xfrm>
            <a:off x="7550944" y="0"/>
            <a:ext cx="1593056" cy="914400"/>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0" name="Shape 750"/>
        <p:cNvGrpSpPr/>
        <p:nvPr/>
      </p:nvGrpSpPr>
      <p:grpSpPr>
        <a:xfrm>
          <a:off x="0" y="0"/>
          <a:ext cx="0" cy="0"/>
          <a:chOff x="0" y="0"/>
          <a:chExt cx="0" cy="0"/>
        </a:xfrm>
      </p:grpSpPr>
      <p:sp>
        <p:nvSpPr>
          <p:cNvPr id="751" name="Google Shape;751;p89"/>
          <p:cNvSpPr txBox="1"/>
          <p:nvPr>
            <p:ph type="title"/>
          </p:nvPr>
        </p:nvSpPr>
        <p:spPr>
          <a:xfrm>
            <a:off x="457200" y="274638"/>
            <a:ext cx="7010400" cy="1143000"/>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100000"/>
              </a:lnSpc>
              <a:spcBef>
                <a:spcPts val="0"/>
              </a:spcBef>
              <a:spcAft>
                <a:spcPts val="0"/>
              </a:spcAft>
              <a:buClr>
                <a:schemeClr val="dk1"/>
              </a:buClr>
              <a:buSzPct val="111111"/>
              <a:buFont typeface="Calibri"/>
              <a:buNone/>
            </a:pPr>
            <a:r>
              <a:rPr lang="en-US" sz="3600"/>
              <a:t>Worst Case Analysis of Binary Search</a:t>
            </a:r>
            <a:endParaRPr sz="3600"/>
          </a:p>
        </p:txBody>
      </p:sp>
      <p:sp>
        <p:nvSpPr>
          <p:cNvPr id="752" name="Google Shape;752;p89"/>
          <p:cNvSpPr txBox="1"/>
          <p:nvPr>
            <p:ph idx="10" type="dt"/>
          </p:nvPr>
        </p:nvSpPr>
        <p:spPr>
          <a:xfrm>
            <a:off x="457200" y="6356351"/>
            <a:ext cx="21336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2/26/2021</a:t>
            </a:r>
            <a:endParaRPr/>
          </a:p>
        </p:txBody>
      </p:sp>
      <p:sp>
        <p:nvSpPr>
          <p:cNvPr id="753" name="Google Shape;753;p89"/>
          <p:cNvSpPr txBox="1"/>
          <p:nvPr>
            <p:ph idx="12" type="sldNum"/>
          </p:nvPr>
        </p:nvSpPr>
        <p:spPr>
          <a:xfrm>
            <a:off x="6553200" y="6356351"/>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754" name="Google Shape;754;p89"/>
          <p:cNvPicPr preferRelativeResize="0"/>
          <p:nvPr/>
        </p:nvPicPr>
        <p:blipFill rotWithShape="1">
          <a:blip r:embed="rId3">
            <a:alphaModFix/>
          </a:blip>
          <a:srcRect b="0" l="0" r="0" t="0"/>
          <a:stretch/>
        </p:blipFill>
        <p:spPr>
          <a:xfrm>
            <a:off x="533400" y="1676400"/>
            <a:ext cx="7601803" cy="4391025"/>
          </a:xfrm>
          <a:prstGeom prst="rect">
            <a:avLst/>
          </a:prstGeom>
          <a:noFill/>
          <a:ln>
            <a:noFill/>
          </a:ln>
        </p:spPr>
      </p:pic>
      <p:pic>
        <p:nvPicPr>
          <p:cNvPr id="755" name="Google Shape;755;p89"/>
          <p:cNvPicPr preferRelativeResize="0"/>
          <p:nvPr/>
        </p:nvPicPr>
        <p:blipFill rotWithShape="1">
          <a:blip r:embed="rId4">
            <a:alphaModFix/>
          </a:blip>
          <a:srcRect b="0" l="0" r="0" t="0"/>
          <a:stretch/>
        </p:blipFill>
        <p:spPr>
          <a:xfrm>
            <a:off x="7550944" y="0"/>
            <a:ext cx="1593056" cy="914400"/>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9" name="Shape 759"/>
        <p:cNvGrpSpPr/>
        <p:nvPr/>
      </p:nvGrpSpPr>
      <p:grpSpPr>
        <a:xfrm>
          <a:off x="0" y="0"/>
          <a:ext cx="0" cy="0"/>
          <a:chOff x="0" y="0"/>
          <a:chExt cx="0" cy="0"/>
        </a:xfrm>
      </p:grpSpPr>
      <p:sp>
        <p:nvSpPr>
          <p:cNvPr id="760" name="Google Shape;760;p90"/>
          <p:cNvSpPr txBox="1"/>
          <p:nvPr>
            <p:ph type="title"/>
          </p:nvPr>
        </p:nvSpPr>
        <p:spPr>
          <a:xfrm>
            <a:off x="457200" y="274638"/>
            <a:ext cx="7086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3600"/>
              <a:buFont typeface="Calibri"/>
              <a:buNone/>
            </a:pPr>
            <a:r>
              <a:rPr lang="en-US" sz="3600"/>
              <a:t>Worst Case Analysis of Binary Search</a:t>
            </a:r>
            <a:endParaRPr sz="3600"/>
          </a:p>
        </p:txBody>
      </p:sp>
      <p:sp>
        <p:nvSpPr>
          <p:cNvPr id="761" name="Google Shape;761;p90"/>
          <p:cNvSpPr txBox="1"/>
          <p:nvPr>
            <p:ph idx="10" type="dt"/>
          </p:nvPr>
        </p:nvSpPr>
        <p:spPr>
          <a:xfrm>
            <a:off x="457200" y="6356351"/>
            <a:ext cx="21336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2/26/2021</a:t>
            </a:r>
            <a:endParaRPr/>
          </a:p>
        </p:txBody>
      </p:sp>
      <p:sp>
        <p:nvSpPr>
          <p:cNvPr id="762" name="Google Shape;762;p90"/>
          <p:cNvSpPr txBox="1"/>
          <p:nvPr>
            <p:ph idx="12" type="sldNum"/>
          </p:nvPr>
        </p:nvSpPr>
        <p:spPr>
          <a:xfrm>
            <a:off x="6553200" y="6356351"/>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763" name="Google Shape;763;p90"/>
          <p:cNvPicPr preferRelativeResize="0"/>
          <p:nvPr/>
        </p:nvPicPr>
        <p:blipFill rotWithShape="1">
          <a:blip r:embed="rId3">
            <a:alphaModFix/>
          </a:blip>
          <a:srcRect b="0" l="0" r="0" t="0"/>
          <a:stretch/>
        </p:blipFill>
        <p:spPr>
          <a:xfrm>
            <a:off x="1219200" y="1752600"/>
            <a:ext cx="6862763" cy="4246112"/>
          </a:xfrm>
          <a:prstGeom prst="rect">
            <a:avLst/>
          </a:prstGeom>
          <a:noFill/>
          <a:ln>
            <a:noFill/>
          </a:ln>
        </p:spPr>
      </p:pic>
      <p:pic>
        <p:nvPicPr>
          <p:cNvPr id="764" name="Google Shape;764;p90"/>
          <p:cNvPicPr preferRelativeResize="0"/>
          <p:nvPr/>
        </p:nvPicPr>
        <p:blipFill rotWithShape="1">
          <a:blip r:embed="rId4">
            <a:alphaModFix/>
          </a:blip>
          <a:srcRect b="0" l="0" r="0" t="0"/>
          <a:stretch/>
        </p:blipFill>
        <p:spPr>
          <a:xfrm>
            <a:off x="7550944" y="0"/>
            <a:ext cx="1593056" cy="914400"/>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8" name="Shape 768"/>
        <p:cNvGrpSpPr/>
        <p:nvPr/>
      </p:nvGrpSpPr>
      <p:grpSpPr>
        <a:xfrm>
          <a:off x="0" y="0"/>
          <a:ext cx="0" cy="0"/>
          <a:chOff x="0" y="0"/>
          <a:chExt cx="0" cy="0"/>
        </a:xfrm>
      </p:grpSpPr>
      <p:sp>
        <p:nvSpPr>
          <p:cNvPr id="769" name="Google Shape;769;p91"/>
          <p:cNvSpPr txBox="1"/>
          <p:nvPr>
            <p:ph type="title"/>
          </p:nvPr>
        </p:nvSpPr>
        <p:spPr>
          <a:xfrm>
            <a:off x="457200" y="274638"/>
            <a:ext cx="6858000" cy="1143000"/>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100000"/>
              </a:lnSpc>
              <a:spcBef>
                <a:spcPts val="0"/>
              </a:spcBef>
              <a:spcAft>
                <a:spcPts val="0"/>
              </a:spcAft>
              <a:buClr>
                <a:schemeClr val="dk1"/>
              </a:buClr>
              <a:buSzPct val="100000"/>
              <a:buFont typeface="Calibri"/>
              <a:buNone/>
            </a:pPr>
            <a:r>
              <a:rPr lang="en-US" sz="3600"/>
              <a:t>Worst Case Analysis of Binary Search</a:t>
            </a:r>
            <a:endParaRPr sz="3600"/>
          </a:p>
        </p:txBody>
      </p:sp>
      <p:sp>
        <p:nvSpPr>
          <p:cNvPr id="770" name="Google Shape;770;p91"/>
          <p:cNvSpPr txBox="1"/>
          <p:nvPr>
            <p:ph idx="10" type="dt"/>
          </p:nvPr>
        </p:nvSpPr>
        <p:spPr>
          <a:xfrm>
            <a:off x="457200" y="6356351"/>
            <a:ext cx="21336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2/26/2021</a:t>
            </a:r>
            <a:endParaRPr/>
          </a:p>
        </p:txBody>
      </p:sp>
      <p:sp>
        <p:nvSpPr>
          <p:cNvPr id="771" name="Google Shape;771;p91"/>
          <p:cNvSpPr txBox="1"/>
          <p:nvPr>
            <p:ph idx="12" type="sldNum"/>
          </p:nvPr>
        </p:nvSpPr>
        <p:spPr>
          <a:xfrm>
            <a:off x="6553200" y="6356351"/>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772" name="Google Shape;772;p91"/>
          <p:cNvPicPr preferRelativeResize="0"/>
          <p:nvPr/>
        </p:nvPicPr>
        <p:blipFill rotWithShape="1">
          <a:blip r:embed="rId3">
            <a:alphaModFix/>
          </a:blip>
          <a:srcRect b="0" l="0" r="0" t="0"/>
          <a:stretch/>
        </p:blipFill>
        <p:spPr>
          <a:xfrm>
            <a:off x="1371600" y="1600200"/>
            <a:ext cx="6248400" cy="4016828"/>
          </a:xfrm>
          <a:prstGeom prst="rect">
            <a:avLst/>
          </a:prstGeom>
          <a:noFill/>
          <a:ln>
            <a:noFill/>
          </a:ln>
        </p:spPr>
      </p:pic>
      <p:pic>
        <p:nvPicPr>
          <p:cNvPr id="773" name="Google Shape;773;p91"/>
          <p:cNvPicPr preferRelativeResize="0"/>
          <p:nvPr/>
        </p:nvPicPr>
        <p:blipFill rotWithShape="1">
          <a:blip r:embed="rId4">
            <a:alphaModFix/>
          </a:blip>
          <a:srcRect b="0" l="0" r="0" t="0"/>
          <a:stretch/>
        </p:blipFill>
        <p:spPr>
          <a:xfrm>
            <a:off x="7550944" y="0"/>
            <a:ext cx="1593056" cy="9144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pic>
        <p:nvPicPr>
          <p:cNvPr id="138" name="Google Shape;138;p20"/>
          <p:cNvPicPr preferRelativeResize="0"/>
          <p:nvPr/>
        </p:nvPicPr>
        <p:blipFill rotWithShape="1">
          <a:blip r:embed="rId3">
            <a:alphaModFix/>
          </a:blip>
          <a:srcRect b="0" l="0" r="0" t="0"/>
          <a:stretch/>
        </p:blipFill>
        <p:spPr>
          <a:xfrm>
            <a:off x="1865855" y="1089095"/>
            <a:ext cx="5930140" cy="4679810"/>
          </a:xfrm>
          <a:prstGeom prst="rect">
            <a:avLst/>
          </a:prstGeom>
          <a:noFill/>
          <a:ln>
            <a:noFill/>
          </a:ln>
        </p:spPr>
      </p:pic>
      <p:sp>
        <p:nvSpPr>
          <p:cNvPr id="139" name="Google Shape;139;p20"/>
          <p:cNvSpPr/>
          <p:nvPr/>
        </p:nvSpPr>
        <p:spPr>
          <a:xfrm>
            <a:off x="5206482" y="2081893"/>
            <a:ext cx="475861" cy="223935"/>
          </a:xfrm>
          <a:prstGeom prst="leftArrow">
            <a:avLst>
              <a:gd fmla="val 50000" name="adj1"/>
              <a:gd fmla="val 50000" name="adj2"/>
            </a:avLst>
          </a:prstGeom>
          <a:solidFill>
            <a:srgbClr val="FFC000"/>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sp>
        <p:nvSpPr>
          <p:cNvPr id="140" name="Google Shape;140;p20"/>
          <p:cNvSpPr/>
          <p:nvPr/>
        </p:nvSpPr>
        <p:spPr>
          <a:xfrm>
            <a:off x="2843505" y="3007956"/>
            <a:ext cx="475861" cy="223935"/>
          </a:xfrm>
          <a:prstGeom prst="leftArrow">
            <a:avLst>
              <a:gd fmla="val 50000" name="adj1"/>
              <a:gd fmla="val 50000" name="adj2"/>
            </a:avLst>
          </a:prstGeom>
          <a:solidFill>
            <a:srgbClr val="FFC000"/>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sp>
        <p:nvSpPr>
          <p:cNvPr id="141" name="Google Shape;141;p20"/>
          <p:cNvSpPr/>
          <p:nvPr/>
        </p:nvSpPr>
        <p:spPr>
          <a:xfrm>
            <a:off x="5313784" y="4328238"/>
            <a:ext cx="475861" cy="223935"/>
          </a:xfrm>
          <a:prstGeom prst="leftArrow">
            <a:avLst>
              <a:gd fmla="val 50000" name="adj1"/>
              <a:gd fmla="val 50000" name="adj2"/>
            </a:avLst>
          </a:prstGeom>
          <a:solidFill>
            <a:srgbClr val="FFC000"/>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39"/>
                                        </p:tgtEl>
                                        <p:attrNameLst>
                                          <p:attrName>style.visibility</p:attrName>
                                        </p:attrNameLst>
                                      </p:cBhvr>
                                      <p:to>
                                        <p:strVal val="visible"/>
                                      </p:to>
                                    </p:set>
                                    <p:anim calcmode="lin" valueType="num">
                                      <p:cBhvr additive="base">
                                        <p:cTn dur="500"/>
                                        <p:tgtEl>
                                          <p:spTgt spid="139"/>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0"/>
                                        </p:tgtEl>
                                        <p:attrNameLst>
                                          <p:attrName>style.visibility</p:attrName>
                                        </p:attrNameLst>
                                      </p:cBhvr>
                                      <p:to>
                                        <p:strVal val="visible"/>
                                      </p:to>
                                    </p:set>
                                    <p:animEffect filter="fade" transition="in">
                                      <p:cBhvr>
                                        <p:cTn dur="1000"/>
                                        <p:tgtEl>
                                          <p:spTgt spid="14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41"/>
                                        </p:tgtEl>
                                        <p:attrNameLst>
                                          <p:attrName>style.visibility</p:attrName>
                                        </p:attrNameLst>
                                      </p:cBhvr>
                                      <p:to>
                                        <p:strVal val="visible"/>
                                      </p:to>
                                    </p:set>
                                    <p:anim calcmode="lin" valueType="num">
                                      <p:cBhvr additive="base">
                                        <p:cTn dur="500"/>
                                        <p:tgtEl>
                                          <p:spTgt spid="141"/>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7" name="Shape 777"/>
        <p:cNvGrpSpPr/>
        <p:nvPr/>
      </p:nvGrpSpPr>
      <p:grpSpPr>
        <a:xfrm>
          <a:off x="0" y="0"/>
          <a:ext cx="0" cy="0"/>
          <a:chOff x="0" y="0"/>
          <a:chExt cx="0" cy="0"/>
        </a:xfrm>
      </p:grpSpPr>
      <p:sp>
        <p:nvSpPr>
          <p:cNvPr id="778" name="Google Shape;778;p92"/>
          <p:cNvSpPr txBox="1"/>
          <p:nvPr>
            <p:ph type="title"/>
          </p:nvPr>
        </p:nvSpPr>
        <p:spPr>
          <a:xfrm>
            <a:off x="433461" y="618343"/>
            <a:ext cx="7870874" cy="858764"/>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mbria"/>
              <a:buNone/>
            </a:pPr>
            <a:r>
              <a:rPr b="1" lang="en-US" sz="3600" u="sng">
                <a:latin typeface="Cambria"/>
                <a:ea typeface="Cambria"/>
                <a:cs typeface="Cambria"/>
                <a:sym typeface="Cambria"/>
              </a:rPr>
              <a:t>EXAMPLE FOR BINARY SEARCH</a:t>
            </a:r>
            <a:br>
              <a:rPr lang="en-US">
                <a:latin typeface="Cambria"/>
                <a:ea typeface="Cambria"/>
                <a:cs typeface="Cambria"/>
                <a:sym typeface="Cambria"/>
              </a:rPr>
            </a:br>
            <a:endParaRPr>
              <a:latin typeface="Cambria"/>
              <a:ea typeface="Cambria"/>
              <a:cs typeface="Cambria"/>
              <a:sym typeface="Cambria"/>
            </a:endParaRPr>
          </a:p>
        </p:txBody>
      </p:sp>
      <p:sp>
        <p:nvSpPr>
          <p:cNvPr id="779" name="Google Shape;779;p92"/>
          <p:cNvSpPr/>
          <p:nvPr/>
        </p:nvSpPr>
        <p:spPr>
          <a:xfrm>
            <a:off x="739873" y="456922"/>
            <a:ext cx="7258050" cy="6001643"/>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mbria"/>
              <a:buNone/>
            </a:pPr>
            <a:r>
              <a:t/>
            </a:r>
            <a:endParaRPr b="1" i="0" sz="2400" u="none" cap="none" strike="noStrike">
              <a:solidFill>
                <a:schemeClr val="dk1"/>
              </a:solidFill>
              <a:latin typeface="Cambria"/>
              <a:ea typeface="Cambria"/>
              <a:cs typeface="Cambria"/>
              <a:sym typeface="Cambria"/>
            </a:endParaRPr>
          </a:p>
          <a:p>
            <a:pPr indent="0" lvl="0" marL="0" marR="0" rtl="0" algn="l">
              <a:lnSpc>
                <a:spcPct val="100000"/>
              </a:lnSpc>
              <a:spcBef>
                <a:spcPts val="0"/>
              </a:spcBef>
              <a:spcAft>
                <a:spcPts val="0"/>
              </a:spcAft>
              <a:buClr>
                <a:schemeClr val="dk1"/>
              </a:buClr>
              <a:buSzPts val="2400"/>
              <a:buFont typeface="Cambria"/>
              <a:buNone/>
            </a:pPr>
            <a:r>
              <a:t/>
            </a:r>
            <a:endParaRPr b="1" i="0" sz="2400" u="none" cap="none" strike="noStrike">
              <a:solidFill>
                <a:schemeClr val="dk1"/>
              </a:solidFill>
              <a:latin typeface="Cambria"/>
              <a:ea typeface="Cambria"/>
              <a:cs typeface="Cambria"/>
              <a:sym typeface="Cambria"/>
            </a:endParaRPr>
          </a:p>
          <a:p>
            <a:pPr indent="0" lvl="0" marL="0" marR="0" rtl="0" algn="l">
              <a:lnSpc>
                <a:spcPct val="100000"/>
              </a:lnSpc>
              <a:spcBef>
                <a:spcPts val="0"/>
              </a:spcBef>
              <a:spcAft>
                <a:spcPts val="0"/>
              </a:spcAft>
              <a:buClr>
                <a:schemeClr val="dk1"/>
              </a:buClr>
              <a:buSzPts val="2400"/>
              <a:buFont typeface="Cambria"/>
              <a:buNone/>
            </a:pPr>
            <a:r>
              <a:t/>
            </a:r>
            <a:endParaRPr b="1" i="0" sz="2400" u="none" cap="none" strike="noStrike">
              <a:solidFill>
                <a:schemeClr val="dk1"/>
              </a:solidFill>
              <a:latin typeface="Cambria"/>
              <a:ea typeface="Cambria"/>
              <a:cs typeface="Cambria"/>
              <a:sym typeface="Cambria"/>
            </a:endParaRPr>
          </a:p>
          <a:p>
            <a:pPr indent="0" lvl="0" marL="0" marR="0" rtl="0" algn="l">
              <a:lnSpc>
                <a:spcPct val="100000"/>
              </a:lnSpc>
              <a:spcBef>
                <a:spcPts val="0"/>
              </a:spcBef>
              <a:spcAft>
                <a:spcPts val="0"/>
              </a:spcAft>
              <a:buClr>
                <a:schemeClr val="dk1"/>
              </a:buClr>
              <a:buSzPts val="2400"/>
              <a:buFont typeface="Cambria"/>
              <a:buNone/>
            </a:pPr>
            <a:r>
              <a:rPr b="1" i="0" lang="en-US" sz="2400" u="none" cap="none" strike="noStrike">
                <a:solidFill>
                  <a:schemeClr val="dk1"/>
                </a:solidFill>
                <a:latin typeface="Cambria"/>
                <a:ea typeface="Cambria"/>
                <a:cs typeface="Cambria"/>
                <a:sym typeface="Cambria"/>
              </a:rPr>
              <a:t>Step:1 </a:t>
            </a:r>
            <a:r>
              <a:rPr b="0" i="0" lang="en-US" sz="2400" u="none" cap="none" strike="noStrike">
                <a:solidFill>
                  <a:schemeClr val="dk1"/>
                </a:solidFill>
                <a:latin typeface="Cambria"/>
                <a:ea typeface="Cambria"/>
                <a:cs typeface="Cambria"/>
                <a:sym typeface="Cambria"/>
              </a:rPr>
              <a:t>Consider a list of elements sorted in array A as</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2000"/>
              <a:buFont typeface="Cambria"/>
              <a:buNone/>
            </a:pPr>
            <a:r>
              <a:rPr b="0" i="0" lang="en-US" sz="2000" u="none" cap="none" strike="noStrike">
                <a:solidFill>
                  <a:schemeClr val="dk1"/>
                </a:solidFill>
                <a:latin typeface="Cambria"/>
                <a:ea typeface="Cambria"/>
                <a:cs typeface="Cambria"/>
                <a:sym typeface="Cambria"/>
              </a:rPr>
              <a:t>               0           1             2           3             4             5            6</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2400"/>
              <a:buFont typeface="Cambria"/>
              <a:buNone/>
            </a:pPr>
            <a:r>
              <a:rPr b="0" i="0" lang="en-US" sz="2400" u="none" cap="none" strike="noStrike">
                <a:solidFill>
                  <a:schemeClr val="dk1"/>
                </a:solidFill>
                <a:latin typeface="Cambria"/>
                <a:ea typeface="Cambria"/>
                <a:cs typeface="Cambria"/>
                <a:sym typeface="Cambria"/>
              </a:rPr>
              <a:t>      </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2400"/>
              <a:buFont typeface="Cambria"/>
              <a:buNone/>
            </a:pPr>
            <a:r>
              <a:rPr b="0" i="0" lang="en-US" sz="2400" u="none" cap="none" strike="noStrike">
                <a:solidFill>
                  <a:schemeClr val="dk1"/>
                </a:solidFill>
                <a:latin typeface="Cambria"/>
                <a:ea typeface="Cambria"/>
                <a:cs typeface="Cambria"/>
                <a:sym typeface="Cambria"/>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2400"/>
              <a:buFont typeface="Cambria"/>
              <a:buNone/>
            </a:pPr>
            <a:r>
              <a:rPr b="0" i="0" lang="en-US" sz="2400" u="none" cap="none" strike="noStrike">
                <a:solidFill>
                  <a:schemeClr val="dk1"/>
                </a:solidFill>
                <a:latin typeface="Cambria"/>
                <a:ea typeface="Cambria"/>
                <a:cs typeface="Cambria"/>
                <a:sym typeface="Cambria"/>
              </a:rPr>
              <a:t>        </a:t>
            </a:r>
            <a:r>
              <a:rPr b="0" i="0" lang="en-US" sz="2000" u="none" cap="none" strike="noStrike">
                <a:solidFill>
                  <a:schemeClr val="dk1"/>
                </a:solidFill>
                <a:latin typeface="Cambria"/>
                <a:ea typeface="Cambria"/>
                <a:cs typeface="Cambria"/>
                <a:sym typeface="Cambria"/>
              </a:rPr>
              <a:t>Low	                                                                        high</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2400"/>
              <a:buFont typeface="Cambria"/>
              <a:buNone/>
            </a:pPr>
            <a:r>
              <a:t/>
            </a:r>
            <a:endParaRPr b="0" i="0" sz="2000" u="none" cap="none" strike="noStrike">
              <a:solidFill>
                <a:schemeClr val="dk1"/>
              </a:solidFill>
              <a:latin typeface="Cambria"/>
              <a:ea typeface="Cambria"/>
              <a:cs typeface="Cambria"/>
              <a:sym typeface="Cambria"/>
            </a:endParaRPr>
          </a:p>
          <a:p>
            <a:pPr indent="0" lvl="0" marL="0" marR="0" rtl="0" algn="l">
              <a:lnSpc>
                <a:spcPct val="100000"/>
              </a:lnSpc>
              <a:spcBef>
                <a:spcPts val="0"/>
              </a:spcBef>
              <a:spcAft>
                <a:spcPts val="0"/>
              </a:spcAft>
              <a:buClr>
                <a:schemeClr val="dk1"/>
              </a:buClr>
              <a:buSzPts val="2400"/>
              <a:buFont typeface="Cambria"/>
              <a:buNone/>
            </a:pPr>
            <a:r>
              <a:rPr b="0" i="0" lang="en-US" sz="2000" u="none" cap="none" strike="noStrike">
                <a:solidFill>
                  <a:schemeClr val="dk1"/>
                </a:solidFill>
                <a:latin typeface="Cambria"/>
                <a:ea typeface="Cambria"/>
                <a:cs typeface="Cambria"/>
                <a:sym typeface="Cambria"/>
              </a:rPr>
              <a:t>The Search key element is key=60</a:t>
            </a:r>
            <a:endParaRPr b="0" i="0" sz="20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2400"/>
              <a:buFont typeface="Cambria"/>
              <a:buNone/>
            </a:pPr>
            <a:r>
              <a:rPr b="0" i="0" lang="en-US" sz="2000" u="none" cap="none" strike="noStrike">
                <a:solidFill>
                  <a:schemeClr val="dk1"/>
                </a:solidFill>
                <a:latin typeface="Cambria"/>
                <a:ea typeface="Cambria"/>
                <a:cs typeface="Cambria"/>
                <a:sym typeface="Cambria"/>
              </a:rPr>
              <a:t>Now to obtain middle element we will apply formula</a:t>
            </a:r>
            <a:endParaRPr b="0" i="0" sz="20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2400"/>
              <a:buFont typeface="Cambria"/>
              <a:buNone/>
            </a:pPr>
            <a:r>
              <a:rPr b="0" i="0" lang="en-US" sz="2000" u="none" cap="none" strike="noStrike">
                <a:solidFill>
                  <a:schemeClr val="dk1"/>
                </a:solidFill>
                <a:latin typeface="Cambria"/>
                <a:ea typeface="Cambria"/>
                <a:cs typeface="Cambria"/>
                <a:sym typeface="Cambria"/>
              </a:rPr>
              <a:t>mid=(low+high)/2</a:t>
            </a:r>
            <a:endParaRPr b="0" i="0" sz="20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2400"/>
              <a:buFont typeface="Cambria"/>
              <a:buNone/>
            </a:pPr>
            <a:r>
              <a:rPr b="0" i="0" lang="en-US" sz="2000" u="none" cap="none" strike="noStrike">
                <a:solidFill>
                  <a:schemeClr val="dk1"/>
                </a:solidFill>
                <a:latin typeface="Cambria"/>
                <a:ea typeface="Cambria"/>
                <a:cs typeface="Cambria"/>
                <a:sym typeface="Cambria"/>
              </a:rPr>
              <a:t>mid=(0+6)/2 </a:t>
            </a:r>
            <a:endParaRPr b="0" i="0" sz="20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2400"/>
              <a:buFont typeface="Cambria"/>
              <a:buNone/>
            </a:pPr>
            <a:r>
              <a:rPr b="0" i="0" lang="en-US" sz="2000" u="none" cap="none" strike="noStrike">
                <a:solidFill>
                  <a:schemeClr val="dk1"/>
                </a:solidFill>
                <a:latin typeface="Cambria"/>
                <a:ea typeface="Cambria"/>
                <a:cs typeface="Cambria"/>
                <a:sym typeface="Cambria"/>
              </a:rPr>
              <a:t>mid=3</a:t>
            </a:r>
            <a:endParaRPr b="0" i="0" sz="20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2400"/>
              <a:buFont typeface="Cambria"/>
              <a:buNone/>
            </a:pPr>
            <a:r>
              <a:rPr b="0" i="0" lang="en-US" sz="2000" u="none" cap="none" strike="noStrike">
                <a:solidFill>
                  <a:schemeClr val="dk1"/>
                </a:solidFill>
                <a:latin typeface="Cambria"/>
                <a:ea typeface="Cambria"/>
                <a:cs typeface="Cambria"/>
                <a:sym typeface="Cambria"/>
              </a:rPr>
              <a:t>Then check A[mid]==key, A[3]=40 </a:t>
            </a:r>
            <a:endParaRPr b="0" i="0" sz="20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2400"/>
              <a:buFont typeface="Cambria"/>
              <a:buNone/>
            </a:pPr>
            <a:r>
              <a:rPr b="0" i="0" lang="en-US" sz="2000" u="none" cap="none" strike="noStrike">
                <a:solidFill>
                  <a:schemeClr val="dk1"/>
                </a:solidFill>
                <a:latin typeface="Cambria"/>
                <a:ea typeface="Cambria"/>
                <a:cs typeface="Cambria"/>
                <a:sym typeface="Cambria"/>
              </a:rPr>
              <a:t>A[3]!=60 Hence condition failed </a:t>
            </a:r>
            <a:endParaRPr b="0" i="0" sz="20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2400"/>
              <a:buFont typeface="Cambria"/>
              <a:buNone/>
            </a:pPr>
            <a:r>
              <a:rPr b="0" i="0" lang="en-US" sz="2000" u="none" cap="none" strike="noStrike">
                <a:solidFill>
                  <a:schemeClr val="dk1"/>
                </a:solidFill>
                <a:latin typeface="Cambria"/>
                <a:ea typeface="Cambria"/>
                <a:cs typeface="Cambria"/>
                <a:sym typeface="Cambria"/>
              </a:rPr>
              <a:t>Then check key&gt;A[mid],A[3]=40</a:t>
            </a:r>
            <a:endParaRPr b="0" i="0" sz="20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2400"/>
              <a:buFont typeface="Cambria"/>
              <a:buNone/>
            </a:pPr>
            <a:r>
              <a:rPr b="0" i="0" lang="en-US" sz="2000" u="none" cap="none" strike="noStrike">
                <a:solidFill>
                  <a:schemeClr val="dk1"/>
                </a:solidFill>
                <a:latin typeface="Cambria"/>
                <a:ea typeface="Cambria"/>
                <a:cs typeface="Cambria"/>
                <a:sym typeface="Cambria"/>
              </a:rPr>
              <a:t>60&gt;A[3] Hence condition satisfied so search the Right Sublist</a:t>
            </a:r>
            <a:endParaRPr b="0" i="0" sz="2000" u="none" cap="none" strike="noStrike">
              <a:solidFill>
                <a:schemeClr val="dk1"/>
              </a:solidFill>
              <a:latin typeface="Cambria"/>
              <a:ea typeface="Cambria"/>
              <a:cs typeface="Cambria"/>
              <a:sym typeface="Cambria"/>
            </a:endParaRPr>
          </a:p>
        </p:txBody>
      </p:sp>
      <p:graphicFrame>
        <p:nvGraphicFramePr>
          <p:cNvPr id="780" name="Google Shape;780;p92"/>
          <p:cNvGraphicFramePr/>
          <p:nvPr/>
        </p:nvGraphicFramePr>
        <p:xfrm>
          <a:off x="1295400" y="2362200"/>
          <a:ext cx="3000000" cy="3000000"/>
        </p:xfrm>
        <a:graphic>
          <a:graphicData uri="http://schemas.openxmlformats.org/drawingml/2006/table">
            <a:tbl>
              <a:tblPr>
                <a:noFill/>
                <a:tableStyleId>{3A1790E5-49DC-495D-8744-FC14A38C2264}</a:tableStyleId>
              </a:tblPr>
              <a:tblGrid>
                <a:gridCol w="829275"/>
                <a:gridCol w="825850"/>
                <a:gridCol w="829275"/>
                <a:gridCol w="825850"/>
                <a:gridCol w="825850"/>
                <a:gridCol w="829275"/>
                <a:gridCol w="825850"/>
              </a:tblGrid>
              <a:tr h="609600">
                <a:tc>
                  <a:txBody>
                    <a:bodyPr/>
                    <a:lstStyle/>
                    <a:p>
                      <a:pPr indent="0" lvl="0" marL="69850" marR="0" rtl="0" algn="ctr">
                        <a:lnSpc>
                          <a:spcPct val="200000"/>
                        </a:lnSpc>
                        <a:spcBef>
                          <a:spcPts val="0"/>
                        </a:spcBef>
                        <a:spcAft>
                          <a:spcPts val="0"/>
                        </a:spcAft>
                        <a:buClr>
                          <a:schemeClr val="dk1"/>
                        </a:buClr>
                        <a:buSzPts val="1400"/>
                        <a:buFont typeface="Calibri"/>
                        <a:buNone/>
                      </a:pPr>
                      <a:r>
                        <a:rPr lang="en-US" sz="1400" u="none" cap="none" strike="noStrike"/>
                        <a:t>10</a:t>
                      </a:r>
                      <a:endParaRPr sz="1100" u="none" cap="none" strike="noStrike">
                        <a:latin typeface="Times New Roman"/>
                        <a:ea typeface="Times New Roman"/>
                        <a:cs typeface="Times New Roman"/>
                        <a:sym typeface="Times New Roman"/>
                      </a:endParaRPr>
                    </a:p>
                  </a:txBody>
                  <a:tcPr marT="0" marB="0" marR="0" marL="0"/>
                </a:tc>
                <a:tc>
                  <a:txBody>
                    <a:bodyPr/>
                    <a:lstStyle/>
                    <a:p>
                      <a:pPr indent="0" lvl="0" marL="66040" marR="0" rtl="0" algn="ctr">
                        <a:lnSpc>
                          <a:spcPct val="200000"/>
                        </a:lnSpc>
                        <a:spcBef>
                          <a:spcPts val="0"/>
                        </a:spcBef>
                        <a:spcAft>
                          <a:spcPts val="0"/>
                        </a:spcAft>
                        <a:buClr>
                          <a:schemeClr val="dk1"/>
                        </a:buClr>
                        <a:buSzPts val="1400"/>
                        <a:buFont typeface="Calibri"/>
                        <a:buNone/>
                      </a:pPr>
                      <a:r>
                        <a:rPr lang="en-US" sz="1400" u="none" cap="none" strike="noStrike"/>
                        <a:t>20</a:t>
                      </a:r>
                      <a:endParaRPr sz="1100" u="none" cap="none" strike="noStrike">
                        <a:latin typeface="Times New Roman"/>
                        <a:ea typeface="Times New Roman"/>
                        <a:cs typeface="Times New Roman"/>
                        <a:sym typeface="Times New Roman"/>
                      </a:endParaRPr>
                    </a:p>
                  </a:txBody>
                  <a:tcPr marT="0" marB="0" marR="0" marL="0"/>
                </a:tc>
                <a:tc>
                  <a:txBody>
                    <a:bodyPr/>
                    <a:lstStyle/>
                    <a:p>
                      <a:pPr indent="0" lvl="0" marL="69215" marR="0" rtl="0" algn="ctr">
                        <a:lnSpc>
                          <a:spcPct val="200000"/>
                        </a:lnSpc>
                        <a:spcBef>
                          <a:spcPts val="0"/>
                        </a:spcBef>
                        <a:spcAft>
                          <a:spcPts val="0"/>
                        </a:spcAft>
                        <a:buClr>
                          <a:schemeClr val="dk1"/>
                        </a:buClr>
                        <a:buSzPts val="1400"/>
                        <a:buFont typeface="Calibri"/>
                        <a:buNone/>
                      </a:pPr>
                      <a:r>
                        <a:rPr lang="en-US" sz="1400" u="none" cap="none" strike="noStrike"/>
                        <a:t>30</a:t>
                      </a:r>
                      <a:endParaRPr sz="1100" u="none" cap="none" strike="noStrike">
                        <a:latin typeface="Times New Roman"/>
                        <a:ea typeface="Times New Roman"/>
                        <a:cs typeface="Times New Roman"/>
                        <a:sym typeface="Times New Roman"/>
                      </a:endParaRPr>
                    </a:p>
                  </a:txBody>
                  <a:tcPr marT="0" marB="0" marR="0" marL="0"/>
                </a:tc>
                <a:tc>
                  <a:txBody>
                    <a:bodyPr/>
                    <a:lstStyle/>
                    <a:p>
                      <a:pPr indent="0" lvl="0" marL="66040" marR="0" rtl="0" algn="ctr">
                        <a:lnSpc>
                          <a:spcPct val="200000"/>
                        </a:lnSpc>
                        <a:spcBef>
                          <a:spcPts val="0"/>
                        </a:spcBef>
                        <a:spcAft>
                          <a:spcPts val="0"/>
                        </a:spcAft>
                        <a:buClr>
                          <a:schemeClr val="dk1"/>
                        </a:buClr>
                        <a:buSzPts val="1400"/>
                        <a:buFont typeface="Calibri"/>
                        <a:buNone/>
                      </a:pPr>
                      <a:r>
                        <a:rPr lang="en-US" sz="1400" u="none" cap="none" strike="noStrike"/>
                        <a:t>40</a:t>
                      </a:r>
                      <a:endParaRPr sz="1100" u="none" cap="none" strike="noStrike">
                        <a:latin typeface="Times New Roman"/>
                        <a:ea typeface="Times New Roman"/>
                        <a:cs typeface="Times New Roman"/>
                        <a:sym typeface="Times New Roman"/>
                      </a:endParaRPr>
                    </a:p>
                  </a:txBody>
                  <a:tcPr marT="0" marB="0" marR="0" marL="0"/>
                </a:tc>
                <a:tc>
                  <a:txBody>
                    <a:bodyPr/>
                    <a:lstStyle/>
                    <a:p>
                      <a:pPr indent="0" lvl="0" marL="65405" marR="0" rtl="0" algn="ctr">
                        <a:lnSpc>
                          <a:spcPct val="200000"/>
                        </a:lnSpc>
                        <a:spcBef>
                          <a:spcPts val="0"/>
                        </a:spcBef>
                        <a:spcAft>
                          <a:spcPts val="0"/>
                        </a:spcAft>
                        <a:buClr>
                          <a:schemeClr val="dk1"/>
                        </a:buClr>
                        <a:buSzPts val="1400"/>
                        <a:buFont typeface="Calibri"/>
                        <a:buNone/>
                      </a:pPr>
                      <a:r>
                        <a:rPr lang="en-US" sz="1400" u="none" cap="none" strike="noStrike"/>
                        <a:t>50</a:t>
                      </a:r>
                      <a:endParaRPr sz="1100" u="none" cap="none" strike="noStrike">
                        <a:latin typeface="Times New Roman"/>
                        <a:ea typeface="Times New Roman"/>
                        <a:cs typeface="Times New Roman"/>
                        <a:sym typeface="Times New Roman"/>
                      </a:endParaRPr>
                    </a:p>
                  </a:txBody>
                  <a:tcPr marT="0" marB="0" marR="0" marL="0"/>
                </a:tc>
                <a:tc>
                  <a:txBody>
                    <a:bodyPr/>
                    <a:lstStyle/>
                    <a:p>
                      <a:pPr indent="0" lvl="0" marL="67945" marR="0" rtl="0" algn="ctr">
                        <a:lnSpc>
                          <a:spcPct val="200000"/>
                        </a:lnSpc>
                        <a:spcBef>
                          <a:spcPts val="0"/>
                        </a:spcBef>
                        <a:spcAft>
                          <a:spcPts val="0"/>
                        </a:spcAft>
                        <a:buClr>
                          <a:schemeClr val="dk1"/>
                        </a:buClr>
                        <a:buSzPts val="1400"/>
                        <a:buFont typeface="Calibri"/>
                        <a:buNone/>
                      </a:pPr>
                      <a:r>
                        <a:rPr lang="en-US" sz="1400" u="none" cap="none" strike="noStrike"/>
                        <a:t>60</a:t>
                      </a:r>
                      <a:endParaRPr sz="1100" u="none" cap="none" strike="noStrike">
                        <a:latin typeface="Times New Roman"/>
                        <a:ea typeface="Times New Roman"/>
                        <a:cs typeface="Times New Roman"/>
                        <a:sym typeface="Times New Roman"/>
                      </a:endParaRPr>
                    </a:p>
                  </a:txBody>
                  <a:tcPr marT="0" marB="0" marR="0" marL="0"/>
                </a:tc>
                <a:tc>
                  <a:txBody>
                    <a:bodyPr/>
                    <a:lstStyle/>
                    <a:p>
                      <a:pPr indent="0" lvl="0" marL="64770" marR="0" rtl="0" algn="ctr">
                        <a:lnSpc>
                          <a:spcPct val="200000"/>
                        </a:lnSpc>
                        <a:spcBef>
                          <a:spcPts val="0"/>
                        </a:spcBef>
                        <a:spcAft>
                          <a:spcPts val="0"/>
                        </a:spcAft>
                        <a:buClr>
                          <a:schemeClr val="dk1"/>
                        </a:buClr>
                        <a:buSzPts val="1400"/>
                        <a:buFont typeface="Calibri"/>
                        <a:buNone/>
                      </a:pPr>
                      <a:r>
                        <a:rPr lang="en-US" sz="1400" u="none" cap="none" strike="noStrike"/>
                        <a:t>70</a:t>
                      </a:r>
                      <a:endParaRPr sz="1100" u="none" cap="none" strike="noStrike">
                        <a:latin typeface="Times New Roman"/>
                        <a:ea typeface="Times New Roman"/>
                        <a:cs typeface="Times New Roman"/>
                        <a:sym typeface="Times New Roman"/>
                      </a:endParaRPr>
                    </a:p>
                  </a:txBody>
                  <a:tcPr marT="0" marB="0" marR="0" marL="0"/>
                </a:tc>
              </a:tr>
            </a:tbl>
          </a:graphicData>
        </a:graphic>
      </p:graphicFrame>
      <p:pic>
        <p:nvPicPr>
          <p:cNvPr id="781" name="Google Shape;781;p92"/>
          <p:cNvPicPr preferRelativeResize="0"/>
          <p:nvPr/>
        </p:nvPicPr>
        <p:blipFill rotWithShape="1">
          <a:blip r:embed="rId3">
            <a:alphaModFix/>
          </a:blip>
          <a:srcRect b="0" l="0" r="0" t="0"/>
          <a:stretch/>
        </p:blipFill>
        <p:spPr>
          <a:xfrm>
            <a:off x="7550944" y="0"/>
            <a:ext cx="1593056" cy="914400"/>
          </a:xfrm>
          <a:prstGeom prst="rect">
            <a:avLst/>
          </a:prstGeom>
          <a:noFill/>
          <a:ln>
            <a:noFill/>
          </a:ln>
        </p:spPr>
      </p:pic>
      <p:sp>
        <p:nvSpPr>
          <p:cNvPr id="782" name="Google Shape;782;p92"/>
          <p:cNvSpPr txBox="1"/>
          <p:nvPr>
            <p:ph idx="10" type="dt"/>
          </p:nvPr>
        </p:nvSpPr>
        <p:spPr>
          <a:xfrm>
            <a:off x="457200" y="6356351"/>
            <a:ext cx="21336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2/26/2021</a:t>
            </a:r>
            <a:endParaRPr/>
          </a:p>
        </p:txBody>
      </p:sp>
      <p:sp>
        <p:nvSpPr>
          <p:cNvPr id="783" name="Google Shape;783;p92"/>
          <p:cNvSpPr txBox="1"/>
          <p:nvPr>
            <p:ph idx="12" type="sldNum"/>
          </p:nvPr>
        </p:nvSpPr>
        <p:spPr>
          <a:xfrm>
            <a:off x="6553200" y="6356351"/>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7" name="Shape 787"/>
        <p:cNvGrpSpPr/>
        <p:nvPr/>
      </p:nvGrpSpPr>
      <p:grpSpPr>
        <a:xfrm>
          <a:off x="0" y="0"/>
          <a:ext cx="0" cy="0"/>
          <a:chOff x="0" y="0"/>
          <a:chExt cx="0" cy="0"/>
        </a:xfrm>
      </p:grpSpPr>
      <p:sp>
        <p:nvSpPr>
          <p:cNvPr id="788" name="Google Shape;788;p93"/>
          <p:cNvSpPr txBox="1"/>
          <p:nvPr>
            <p:ph idx="1" type="body"/>
          </p:nvPr>
        </p:nvSpPr>
        <p:spPr>
          <a:xfrm>
            <a:off x="628650" y="491068"/>
            <a:ext cx="7886700" cy="5685896"/>
          </a:xfrm>
          <a:prstGeom prst="rect">
            <a:avLst/>
          </a:prstGeom>
          <a:noFill/>
          <a:ln>
            <a:noFill/>
          </a:ln>
        </p:spPr>
        <p:txBody>
          <a:bodyPr anchorCtr="0" anchor="t" bIns="45700" lIns="91425" spcFirstLastPara="1" rIns="91425" wrap="square" tIns="45700">
            <a:normAutofit fontScale="77500" lnSpcReduction="20000"/>
          </a:bodyPr>
          <a:lstStyle/>
          <a:p>
            <a:pPr indent="0" lvl="0" marL="0" rtl="0" algn="l">
              <a:lnSpc>
                <a:spcPct val="90000"/>
              </a:lnSpc>
              <a:spcBef>
                <a:spcPts val="0"/>
              </a:spcBef>
              <a:spcAft>
                <a:spcPts val="0"/>
              </a:spcAft>
              <a:buClr>
                <a:schemeClr val="dk1"/>
              </a:buClr>
              <a:buSzPct val="100000"/>
              <a:buNone/>
            </a:pPr>
            <a:r>
              <a:rPr b="1" lang="en-US" sz="2600">
                <a:latin typeface="Cambria"/>
                <a:ea typeface="Cambria"/>
                <a:cs typeface="Cambria"/>
                <a:sym typeface="Cambria"/>
              </a:rPr>
              <a:t>Step 2:</a:t>
            </a:r>
            <a:endParaRPr b="1" sz="2600">
              <a:latin typeface="Cambria"/>
              <a:ea typeface="Cambria"/>
              <a:cs typeface="Cambria"/>
              <a:sym typeface="Cambria"/>
            </a:endParaRPr>
          </a:p>
          <a:p>
            <a:pPr indent="-228600" lvl="0" marL="228600" rtl="0" algn="l">
              <a:lnSpc>
                <a:spcPct val="90000"/>
              </a:lnSpc>
              <a:spcBef>
                <a:spcPts val="1000"/>
              </a:spcBef>
              <a:spcAft>
                <a:spcPts val="0"/>
              </a:spcAft>
              <a:buClr>
                <a:schemeClr val="dk1"/>
              </a:buClr>
              <a:buSzPct val="100000"/>
              <a:buChar char="•"/>
            </a:pPr>
            <a:r>
              <a:rPr lang="en-US" sz="2600">
                <a:latin typeface="Cambria"/>
                <a:ea typeface="Cambria"/>
                <a:cs typeface="Cambria"/>
                <a:sym typeface="Cambria"/>
              </a:rPr>
              <a:t>The Right Sublist is</a:t>
            </a:r>
            <a:endParaRPr/>
          </a:p>
          <a:p>
            <a:pPr indent="-88265" lvl="0" marL="228600" rtl="0" algn="l">
              <a:lnSpc>
                <a:spcPct val="90000"/>
              </a:lnSpc>
              <a:spcBef>
                <a:spcPts val="1000"/>
              </a:spcBef>
              <a:spcAft>
                <a:spcPts val="0"/>
              </a:spcAft>
              <a:buClr>
                <a:schemeClr val="dk1"/>
              </a:buClr>
              <a:buSzPct val="100000"/>
              <a:buNone/>
            </a:pPr>
            <a:r>
              <a:t/>
            </a:r>
            <a:endParaRPr sz="2600">
              <a:latin typeface="Cambria"/>
              <a:ea typeface="Cambria"/>
              <a:cs typeface="Cambria"/>
              <a:sym typeface="Cambria"/>
            </a:endParaRPr>
          </a:p>
          <a:p>
            <a:pPr indent="-88265" lvl="0" marL="228600" rtl="0" algn="l">
              <a:lnSpc>
                <a:spcPct val="90000"/>
              </a:lnSpc>
              <a:spcBef>
                <a:spcPts val="1000"/>
              </a:spcBef>
              <a:spcAft>
                <a:spcPts val="0"/>
              </a:spcAft>
              <a:buClr>
                <a:schemeClr val="dk1"/>
              </a:buClr>
              <a:buSzPct val="100000"/>
              <a:buNone/>
            </a:pPr>
            <a:r>
              <a:t/>
            </a:r>
            <a:endParaRPr sz="2600">
              <a:latin typeface="Cambria"/>
              <a:ea typeface="Cambria"/>
              <a:cs typeface="Cambria"/>
              <a:sym typeface="Cambria"/>
            </a:endParaRPr>
          </a:p>
          <a:p>
            <a:pPr indent="-228600" lvl="0" marL="228600" rtl="0" algn="l">
              <a:lnSpc>
                <a:spcPct val="90000"/>
              </a:lnSpc>
              <a:spcBef>
                <a:spcPts val="1000"/>
              </a:spcBef>
              <a:spcAft>
                <a:spcPts val="0"/>
              </a:spcAft>
              <a:buClr>
                <a:schemeClr val="dk1"/>
              </a:buClr>
              <a:buSzPct val="100000"/>
              <a:buChar char="•"/>
            </a:pPr>
            <a:r>
              <a:rPr lang="en-US" sz="2600">
                <a:latin typeface="Cambria"/>
                <a:ea typeface="Cambria"/>
                <a:cs typeface="Cambria"/>
                <a:sym typeface="Cambria"/>
              </a:rPr>
              <a:t>Now we will again divide this list to check the mid element </a:t>
            </a:r>
            <a:endParaRPr sz="2600">
              <a:latin typeface="Cambria"/>
              <a:ea typeface="Cambria"/>
              <a:cs typeface="Cambria"/>
              <a:sym typeface="Cambria"/>
            </a:endParaRPr>
          </a:p>
          <a:p>
            <a:pPr indent="0" lvl="0" marL="0" rtl="0" algn="l">
              <a:lnSpc>
                <a:spcPct val="90000"/>
              </a:lnSpc>
              <a:spcBef>
                <a:spcPts val="1000"/>
              </a:spcBef>
              <a:spcAft>
                <a:spcPts val="0"/>
              </a:spcAft>
              <a:buClr>
                <a:schemeClr val="dk1"/>
              </a:buClr>
              <a:buSzPct val="100000"/>
              <a:buNone/>
            </a:pPr>
            <a:r>
              <a:rPr lang="en-US" sz="2600">
                <a:latin typeface="Cambria"/>
                <a:ea typeface="Cambria"/>
                <a:cs typeface="Cambria"/>
                <a:sym typeface="Cambria"/>
              </a:rPr>
              <a:t>	</a:t>
            </a:r>
            <a:r>
              <a:rPr lang="en-US" sz="2100">
                <a:latin typeface="Cambria"/>
                <a:ea typeface="Cambria"/>
                <a:cs typeface="Cambria"/>
                <a:sym typeface="Cambria"/>
              </a:rPr>
              <a:t>4	                            5		   6</a:t>
            </a:r>
            <a:endParaRPr/>
          </a:p>
          <a:p>
            <a:pPr indent="0" lvl="0" marL="0" rtl="0" algn="l">
              <a:lnSpc>
                <a:spcPct val="90000"/>
              </a:lnSpc>
              <a:spcBef>
                <a:spcPts val="1000"/>
              </a:spcBef>
              <a:spcAft>
                <a:spcPts val="0"/>
              </a:spcAft>
              <a:buClr>
                <a:schemeClr val="dk1"/>
              </a:buClr>
              <a:buSzPct val="100000"/>
              <a:buNone/>
            </a:pPr>
            <a:r>
              <a:t/>
            </a:r>
            <a:endParaRPr sz="2600">
              <a:latin typeface="Cambria"/>
              <a:ea typeface="Cambria"/>
              <a:cs typeface="Cambria"/>
              <a:sym typeface="Cambria"/>
            </a:endParaRPr>
          </a:p>
          <a:p>
            <a:pPr indent="0" lvl="0" marL="0" rtl="0" algn="l">
              <a:lnSpc>
                <a:spcPct val="90000"/>
              </a:lnSpc>
              <a:spcBef>
                <a:spcPts val="1000"/>
              </a:spcBef>
              <a:spcAft>
                <a:spcPts val="0"/>
              </a:spcAft>
              <a:buClr>
                <a:schemeClr val="dk1"/>
              </a:buClr>
              <a:buSzPct val="100000"/>
              <a:buNone/>
            </a:pPr>
            <a:r>
              <a:rPr lang="en-US" sz="2600">
                <a:latin typeface="Cambria"/>
                <a:ea typeface="Cambria"/>
                <a:cs typeface="Cambria"/>
                <a:sym typeface="Cambria"/>
              </a:rPr>
              <a:t>          </a:t>
            </a:r>
            <a:endParaRPr sz="2600">
              <a:latin typeface="Cambria"/>
              <a:ea typeface="Cambria"/>
              <a:cs typeface="Cambria"/>
              <a:sym typeface="Cambria"/>
            </a:endParaRPr>
          </a:p>
          <a:p>
            <a:pPr indent="0" lvl="0" marL="0" rtl="0" algn="l">
              <a:lnSpc>
                <a:spcPct val="90000"/>
              </a:lnSpc>
              <a:spcBef>
                <a:spcPts val="1000"/>
              </a:spcBef>
              <a:spcAft>
                <a:spcPts val="0"/>
              </a:spcAft>
              <a:buClr>
                <a:schemeClr val="dk1"/>
              </a:buClr>
              <a:buSzPct val="100000"/>
              <a:buNone/>
            </a:pPr>
            <a:r>
              <a:rPr lang="en-US" sz="2600">
                <a:latin typeface="Cambria"/>
                <a:ea typeface="Cambria"/>
                <a:cs typeface="Cambria"/>
                <a:sym typeface="Cambria"/>
              </a:rPr>
              <a:t>                 </a:t>
            </a:r>
            <a:r>
              <a:rPr lang="en-US" sz="2400">
                <a:latin typeface="Cambria"/>
                <a:ea typeface="Cambria"/>
                <a:cs typeface="Cambria"/>
                <a:sym typeface="Cambria"/>
              </a:rPr>
              <a:t>Left sublist	    mid   	           right sublist</a:t>
            </a:r>
            <a:endParaRPr sz="2400">
              <a:latin typeface="Cambria"/>
              <a:ea typeface="Cambria"/>
              <a:cs typeface="Cambria"/>
              <a:sym typeface="Cambria"/>
            </a:endParaRPr>
          </a:p>
          <a:p>
            <a:pPr indent="-100647" lvl="0" marL="228600" rtl="0" algn="l">
              <a:lnSpc>
                <a:spcPct val="90000"/>
              </a:lnSpc>
              <a:spcBef>
                <a:spcPts val="1000"/>
              </a:spcBef>
              <a:spcAft>
                <a:spcPts val="0"/>
              </a:spcAft>
              <a:buClr>
                <a:schemeClr val="dk1"/>
              </a:buClr>
              <a:buSzPct val="100000"/>
              <a:buNone/>
            </a:pPr>
            <a:r>
              <a:t/>
            </a:r>
            <a:endParaRPr sz="2600">
              <a:latin typeface="Cambria"/>
              <a:ea typeface="Cambria"/>
              <a:cs typeface="Cambria"/>
              <a:sym typeface="Cambria"/>
            </a:endParaRPr>
          </a:p>
          <a:p>
            <a:pPr indent="-228600" lvl="0" marL="228600" rtl="0" algn="l">
              <a:lnSpc>
                <a:spcPct val="90000"/>
              </a:lnSpc>
              <a:spcBef>
                <a:spcPts val="1000"/>
              </a:spcBef>
              <a:spcAft>
                <a:spcPts val="0"/>
              </a:spcAft>
              <a:buClr>
                <a:schemeClr val="dk1"/>
              </a:buClr>
              <a:buSzPct val="100000"/>
              <a:buChar char="•"/>
            </a:pPr>
            <a:r>
              <a:rPr lang="en-US" sz="2600">
                <a:latin typeface="Cambria"/>
                <a:ea typeface="Cambria"/>
                <a:cs typeface="Cambria"/>
                <a:sym typeface="Cambria"/>
              </a:rPr>
              <a:t>mid=(low+high)/2</a:t>
            </a:r>
            <a:endParaRPr sz="2600">
              <a:latin typeface="Cambria"/>
              <a:ea typeface="Cambria"/>
              <a:cs typeface="Cambria"/>
              <a:sym typeface="Cambria"/>
            </a:endParaRPr>
          </a:p>
          <a:p>
            <a:pPr indent="-228600" lvl="0" marL="228600" rtl="0" algn="l">
              <a:lnSpc>
                <a:spcPct val="90000"/>
              </a:lnSpc>
              <a:spcBef>
                <a:spcPts val="1000"/>
              </a:spcBef>
              <a:spcAft>
                <a:spcPts val="0"/>
              </a:spcAft>
              <a:buClr>
                <a:schemeClr val="dk1"/>
              </a:buClr>
              <a:buSzPct val="100000"/>
              <a:buChar char="•"/>
            </a:pPr>
            <a:r>
              <a:rPr lang="en-US" sz="2600">
                <a:latin typeface="Cambria"/>
                <a:ea typeface="Cambria"/>
                <a:cs typeface="Cambria"/>
                <a:sym typeface="Cambria"/>
              </a:rPr>
              <a:t>mid=(4+6)/2 </a:t>
            </a:r>
            <a:endParaRPr sz="2600">
              <a:latin typeface="Cambria"/>
              <a:ea typeface="Cambria"/>
              <a:cs typeface="Cambria"/>
              <a:sym typeface="Cambria"/>
            </a:endParaRPr>
          </a:p>
          <a:p>
            <a:pPr indent="-228600" lvl="0" marL="228600" rtl="0" algn="l">
              <a:lnSpc>
                <a:spcPct val="90000"/>
              </a:lnSpc>
              <a:spcBef>
                <a:spcPts val="1000"/>
              </a:spcBef>
              <a:spcAft>
                <a:spcPts val="0"/>
              </a:spcAft>
              <a:buClr>
                <a:schemeClr val="dk1"/>
              </a:buClr>
              <a:buSzPct val="100000"/>
              <a:buChar char="•"/>
            </a:pPr>
            <a:r>
              <a:rPr lang="en-US" sz="2600">
                <a:latin typeface="Cambria"/>
                <a:ea typeface="Cambria"/>
                <a:cs typeface="Cambria"/>
                <a:sym typeface="Cambria"/>
              </a:rPr>
              <a:t>mid=5</a:t>
            </a:r>
            <a:endParaRPr sz="2600">
              <a:latin typeface="Cambria"/>
              <a:ea typeface="Cambria"/>
              <a:cs typeface="Cambria"/>
              <a:sym typeface="Cambria"/>
            </a:endParaRPr>
          </a:p>
          <a:p>
            <a:pPr indent="-228600" lvl="0" marL="228600" rtl="0" algn="l">
              <a:lnSpc>
                <a:spcPct val="90000"/>
              </a:lnSpc>
              <a:spcBef>
                <a:spcPts val="1000"/>
              </a:spcBef>
              <a:spcAft>
                <a:spcPts val="0"/>
              </a:spcAft>
              <a:buClr>
                <a:schemeClr val="dk1"/>
              </a:buClr>
              <a:buSzPct val="100000"/>
              <a:buChar char="•"/>
            </a:pPr>
            <a:r>
              <a:rPr lang="en-US" sz="2600">
                <a:latin typeface="Cambria"/>
                <a:ea typeface="Cambria"/>
                <a:cs typeface="Cambria"/>
                <a:sym typeface="Cambria"/>
              </a:rPr>
              <a:t>Check if A[mid]==key</a:t>
            </a:r>
            <a:endParaRPr sz="2600">
              <a:latin typeface="Cambria"/>
              <a:ea typeface="Cambria"/>
              <a:cs typeface="Cambria"/>
              <a:sym typeface="Cambria"/>
            </a:endParaRPr>
          </a:p>
          <a:p>
            <a:pPr indent="-228600" lvl="0" marL="228600" rtl="0" algn="l">
              <a:lnSpc>
                <a:spcPct val="90000"/>
              </a:lnSpc>
              <a:spcBef>
                <a:spcPts val="1000"/>
              </a:spcBef>
              <a:spcAft>
                <a:spcPts val="0"/>
              </a:spcAft>
              <a:buClr>
                <a:schemeClr val="dk1"/>
              </a:buClr>
              <a:buSzPct val="100000"/>
              <a:buChar char="•"/>
            </a:pPr>
            <a:r>
              <a:rPr lang="en-US" sz="2600">
                <a:latin typeface="Cambria"/>
                <a:ea typeface="Cambria"/>
                <a:cs typeface="Cambria"/>
                <a:sym typeface="Cambria"/>
              </a:rPr>
              <a:t>(i.e)A[5]==60.Hence condition is satisfied. The key element is present in position 5.</a:t>
            </a:r>
            <a:endParaRPr sz="2600">
              <a:latin typeface="Cambria"/>
              <a:ea typeface="Cambria"/>
              <a:cs typeface="Cambria"/>
              <a:sym typeface="Cambria"/>
            </a:endParaRPr>
          </a:p>
          <a:p>
            <a:pPr indent="-228600" lvl="0" marL="228600" rtl="0" algn="l">
              <a:lnSpc>
                <a:spcPct val="90000"/>
              </a:lnSpc>
              <a:spcBef>
                <a:spcPts val="1000"/>
              </a:spcBef>
              <a:spcAft>
                <a:spcPts val="0"/>
              </a:spcAft>
              <a:buClr>
                <a:schemeClr val="dk1"/>
              </a:buClr>
              <a:buSzPct val="100000"/>
              <a:buChar char="•"/>
            </a:pPr>
            <a:r>
              <a:rPr b="1" lang="en-US" sz="2600">
                <a:latin typeface="Cambria"/>
                <a:ea typeface="Cambria"/>
                <a:cs typeface="Cambria"/>
                <a:sym typeface="Cambria"/>
              </a:rPr>
              <a:t>The number is present in the Array A[ ] at index position 5.</a:t>
            </a:r>
            <a:endParaRPr/>
          </a:p>
          <a:p>
            <a:pPr indent="-88265" lvl="0" marL="228600" rtl="0" algn="l">
              <a:lnSpc>
                <a:spcPct val="90000"/>
              </a:lnSpc>
              <a:spcBef>
                <a:spcPts val="1000"/>
              </a:spcBef>
              <a:spcAft>
                <a:spcPts val="0"/>
              </a:spcAft>
              <a:buClr>
                <a:schemeClr val="dk1"/>
              </a:buClr>
              <a:buSzPct val="100000"/>
              <a:buNone/>
            </a:pPr>
            <a:r>
              <a:t/>
            </a:r>
            <a:endParaRPr sz="2600">
              <a:latin typeface="Cambria"/>
              <a:ea typeface="Cambria"/>
              <a:cs typeface="Cambria"/>
              <a:sym typeface="Cambria"/>
            </a:endParaRPr>
          </a:p>
        </p:txBody>
      </p:sp>
      <p:graphicFrame>
        <p:nvGraphicFramePr>
          <p:cNvPr id="789" name="Google Shape;789;p93"/>
          <p:cNvGraphicFramePr/>
          <p:nvPr/>
        </p:nvGraphicFramePr>
        <p:xfrm>
          <a:off x="1388209" y="1310513"/>
          <a:ext cx="3000000" cy="3000000"/>
        </p:xfrm>
        <a:graphic>
          <a:graphicData uri="http://schemas.openxmlformats.org/drawingml/2006/table">
            <a:tbl>
              <a:tblPr>
                <a:noFill/>
                <a:tableStyleId>{3A1790E5-49DC-495D-8744-FC14A38C2264}</a:tableStyleId>
              </a:tblPr>
              <a:tblGrid>
                <a:gridCol w="578750"/>
                <a:gridCol w="578750"/>
                <a:gridCol w="578750"/>
              </a:tblGrid>
              <a:tr h="293200">
                <a:tc>
                  <a:txBody>
                    <a:bodyPr/>
                    <a:lstStyle/>
                    <a:p>
                      <a:pPr indent="0" lvl="0" marL="0" marR="0" rtl="0" algn="l">
                        <a:lnSpc>
                          <a:spcPct val="100000"/>
                        </a:lnSpc>
                        <a:spcBef>
                          <a:spcPts val="0"/>
                        </a:spcBef>
                        <a:spcAft>
                          <a:spcPts val="0"/>
                        </a:spcAft>
                        <a:buClr>
                          <a:schemeClr val="dk1"/>
                        </a:buClr>
                        <a:buSzPts val="1800"/>
                        <a:buFont typeface="Calibri"/>
                        <a:buNone/>
                      </a:pPr>
                      <a:r>
                        <a:rPr lang="en-US" sz="1800" u="none" cap="none" strike="noStrike"/>
                        <a:t>50</a:t>
                      </a:r>
                      <a:endParaRPr sz="1800" u="none" cap="none" strike="noStrike"/>
                    </a:p>
                  </a:txBody>
                  <a:tcPr marT="45725" marB="45725" marR="68600" marL="68600"/>
                </a:tc>
                <a:tc>
                  <a:txBody>
                    <a:bodyPr/>
                    <a:lstStyle/>
                    <a:p>
                      <a:pPr indent="0" lvl="0" marL="0" marR="0" rtl="0" algn="l">
                        <a:lnSpc>
                          <a:spcPct val="100000"/>
                        </a:lnSpc>
                        <a:spcBef>
                          <a:spcPts val="0"/>
                        </a:spcBef>
                        <a:spcAft>
                          <a:spcPts val="0"/>
                        </a:spcAft>
                        <a:buClr>
                          <a:schemeClr val="dk1"/>
                        </a:buClr>
                        <a:buSzPts val="1800"/>
                        <a:buFont typeface="Calibri"/>
                        <a:buNone/>
                      </a:pPr>
                      <a:r>
                        <a:rPr lang="en-US" sz="1800" u="none" cap="none" strike="noStrike"/>
                        <a:t>60</a:t>
                      </a:r>
                      <a:endParaRPr sz="1800" u="none" cap="none" strike="noStrike"/>
                    </a:p>
                  </a:txBody>
                  <a:tcPr marT="45725" marB="45725" marR="68600" marL="68600"/>
                </a:tc>
                <a:tc>
                  <a:txBody>
                    <a:bodyPr/>
                    <a:lstStyle/>
                    <a:p>
                      <a:pPr indent="0" lvl="0" marL="0" marR="0" rtl="0" algn="l">
                        <a:lnSpc>
                          <a:spcPct val="100000"/>
                        </a:lnSpc>
                        <a:spcBef>
                          <a:spcPts val="0"/>
                        </a:spcBef>
                        <a:spcAft>
                          <a:spcPts val="0"/>
                        </a:spcAft>
                        <a:buClr>
                          <a:schemeClr val="dk1"/>
                        </a:buClr>
                        <a:buSzPts val="1800"/>
                        <a:buFont typeface="Calibri"/>
                        <a:buNone/>
                      </a:pPr>
                      <a:r>
                        <a:rPr lang="en-US" sz="1800" u="none" cap="none" strike="noStrike"/>
                        <a:t>70</a:t>
                      </a:r>
                      <a:endParaRPr sz="1800" u="none" cap="none" strike="noStrike"/>
                    </a:p>
                  </a:txBody>
                  <a:tcPr marT="45725" marB="45725" marR="68600" marL="68600"/>
                </a:tc>
              </a:tr>
            </a:tbl>
          </a:graphicData>
        </a:graphic>
      </p:graphicFrame>
      <p:pic>
        <p:nvPicPr>
          <p:cNvPr id="790" name="Google Shape;790;p93"/>
          <p:cNvPicPr preferRelativeResize="0"/>
          <p:nvPr/>
        </p:nvPicPr>
        <p:blipFill rotWithShape="1">
          <a:blip r:embed="rId3">
            <a:alphaModFix/>
          </a:blip>
          <a:srcRect b="0" l="0" r="0" t="0"/>
          <a:stretch/>
        </p:blipFill>
        <p:spPr>
          <a:xfrm>
            <a:off x="1524000" y="2362200"/>
            <a:ext cx="4780174" cy="609600"/>
          </a:xfrm>
          <a:prstGeom prst="rect">
            <a:avLst/>
          </a:prstGeom>
          <a:noFill/>
          <a:ln>
            <a:noFill/>
          </a:ln>
        </p:spPr>
      </p:pic>
      <p:pic>
        <p:nvPicPr>
          <p:cNvPr id="791" name="Google Shape;791;p93"/>
          <p:cNvPicPr preferRelativeResize="0"/>
          <p:nvPr/>
        </p:nvPicPr>
        <p:blipFill rotWithShape="1">
          <a:blip r:embed="rId4">
            <a:alphaModFix/>
          </a:blip>
          <a:srcRect b="0" l="0" r="0" t="0"/>
          <a:stretch/>
        </p:blipFill>
        <p:spPr>
          <a:xfrm>
            <a:off x="7550944" y="0"/>
            <a:ext cx="1593056" cy="914400"/>
          </a:xfrm>
          <a:prstGeom prst="rect">
            <a:avLst/>
          </a:prstGeom>
          <a:noFill/>
          <a:ln>
            <a:noFill/>
          </a:ln>
        </p:spPr>
      </p:pic>
      <p:sp>
        <p:nvSpPr>
          <p:cNvPr id="792" name="Google Shape;792;p93"/>
          <p:cNvSpPr txBox="1"/>
          <p:nvPr>
            <p:ph idx="10" type="dt"/>
          </p:nvPr>
        </p:nvSpPr>
        <p:spPr>
          <a:xfrm>
            <a:off x="457200" y="6356351"/>
            <a:ext cx="21336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2/26/2021</a:t>
            </a:r>
            <a:endParaRPr/>
          </a:p>
        </p:txBody>
      </p:sp>
      <p:sp>
        <p:nvSpPr>
          <p:cNvPr id="793" name="Google Shape;793;p93"/>
          <p:cNvSpPr txBox="1"/>
          <p:nvPr>
            <p:ph idx="12" type="sldNum"/>
          </p:nvPr>
        </p:nvSpPr>
        <p:spPr>
          <a:xfrm>
            <a:off x="6553200" y="6356351"/>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7" name="Shape 797"/>
        <p:cNvGrpSpPr/>
        <p:nvPr/>
      </p:nvGrpSpPr>
      <p:grpSpPr>
        <a:xfrm>
          <a:off x="0" y="0"/>
          <a:ext cx="0" cy="0"/>
          <a:chOff x="0" y="0"/>
          <a:chExt cx="0" cy="0"/>
        </a:xfrm>
      </p:grpSpPr>
      <p:sp>
        <p:nvSpPr>
          <p:cNvPr id="798" name="Google Shape;798;p94"/>
          <p:cNvSpPr txBox="1"/>
          <p:nvPr>
            <p:ph idx="1" type="body"/>
          </p:nvPr>
        </p:nvSpPr>
        <p:spPr>
          <a:xfrm>
            <a:off x="628650" y="617220"/>
            <a:ext cx="7886700" cy="5783580"/>
          </a:xfrm>
          <a:prstGeom prst="rect">
            <a:avLst/>
          </a:prstGeom>
          <a:noFill/>
          <a:ln>
            <a:noFill/>
          </a:ln>
        </p:spPr>
        <p:txBody>
          <a:bodyPr anchorCtr="0" anchor="t" bIns="45700" lIns="91425" spcFirstLastPara="1" rIns="91425" wrap="square" tIns="45700">
            <a:normAutofit fontScale="92500" lnSpcReduction="10000"/>
          </a:bodyPr>
          <a:lstStyle/>
          <a:p>
            <a:pPr indent="-228600" lvl="0" marL="228600" rtl="0" algn="just">
              <a:lnSpc>
                <a:spcPct val="90000"/>
              </a:lnSpc>
              <a:spcBef>
                <a:spcPts val="0"/>
              </a:spcBef>
              <a:spcAft>
                <a:spcPts val="0"/>
              </a:spcAft>
              <a:buClr>
                <a:schemeClr val="dk1"/>
              </a:buClr>
              <a:buSzPct val="108107"/>
              <a:buChar char="•"/>
            </a:pPr>
            <a:r>
              <a:rPr lang="en-US" sz="2600">
                <a:latin typeface="Cambria"/>
                <a:ea typeface="Cambria"/>
                <a:cs typeface="Cambria"/>
                <a:sym typeface="Cambria"/>
              </a:rPr>
              <a:t>We can analyze the best case , Worst case and Average case . The time complexity of binary search is given as follows</a:t>
            </a:r>
            <a:endParaRPr/>
          </a:p>
          <a:p>
            <a:pPr indent="-63500" lvl="0" marL="228600" rtl="0" algn="just">
              <a:lnSpc>
                <a:spcPct val="90000"/>
              </a:lnSpc>
              <a:spcBef>
                <a:spcPts val="0"/>
              </a:spcBef>
              <a:spcAft>
                <a:spcPts val="0"/>
              </a:spcAft>
              <a:buClr>
                <a:schemeClr val="dk1"/>
              </a:buClr>
              <a:buSzPct val="87837"/>
              <a:buNone/>
            </a:pPr>
            <a:r>
              <a:t/>
            </a:r>
            <a:endParaRPr/>
          </a:p>
          <a:p>
            <a:pPr indent="-63500" lvl="0" marL="228600" rtl="0" algn="just">
              <a:lnSpc>
                <a:spcPct val="90000"/>
              </a:lnSpc>
              <a:spcBef>
                <a:spcPts val="1000"/>
              </a:spcBef>
              <a:spcAft>
                <a:spcPts val="0"/>
              </a:spcAft>
              <a:buClr>
                <a:schemeClr val="dk1"/>
              </a:buClr>
              <a:buSzPct val="108107"/>
              <a:buNone/>
            </a:pPr>
            <a:r>
              <a:t/>
            </a:r>
            <a:endParaRPr sz="2600">
              <a:latin typeface="Cambria"/>
              <a:ea typeface="Cambria"/>
              <a:cs typeface="Cambria"/>
              <a:sym typeface="Cambria"/>
            </a:endParaRPr>
          </a:p>
          <a:p>
            <a:pPr indent="-63500" lvl="0" marL="228600" rtl="0" algn="just">
              <a:lnSpc>
                <a:spcPct val="90000"/>
              </a:lnSpc>
              <a:spcBef>
                <a:spcPts val="1000"/>
              </a:spcBef>
              <a:spcAft>
                <a:spcPts val="0"/>
              </a:spcAft>
              <a:buClr>
                <a:schemeClr val="dk1"/>
              </a:buClr>
              <a:buSzPct val="108107"/>
              <a:buNone/>
            </a:pPr>
            <a:r>
              <a:t/>
            </a:r>
            <a:endParaRPr sz="2600">
              <a:latin typeface="Cambria"/>
              <a:ea typeface="Cambria"/>
              <a:cs typeface="Cambria"/>
              <a:sym typeface="Cambria"/>
            </a:endParaRPr>
          </a:p>
          <a:p>
            <a:pPr indent="-63500" lvl="0" marL="228600" rtl="0" algn="just">
              <a:lnSpc>
                <a:spcPct val="90000"/>
              </a:lnSpc>
              <a:spcBef>
                <a:spcPts val="1000"/>
              </a:spcBef>
              <a:spcAft>
                <a:spcPts val="0"/>
              </a:spcAft>
              <a:buClr>
                <a:schemeClr val="dk1"/>
              </a:buClr>
              <a:buSzPct val="108107"/>
              <a:buNone/>
            </a:pPr>
            <a:r>
              <a:t/>
            </a:r>
            <a:endParaRPr sz="2600">
              <a:latin typeface="Cambria"/>
              <a:ea typeface="Cambria"/>
              <a:cs typeface="Cambria"/>
              <a:sym typeface="Cambria"/>
            </a:endParaRPr>
          </a:p>
          <a:p>
            <a:pPr indent="-63500" lvl="0" marL="228600" rtl="0" algn="just">
              <a:lnSpc>
                <a:spcPct val="90000"/>
              </a:lnSpc>
              <a:spcBef>
                <a:spcPts val="1000"/>
              </a:spcBef>
              <a:spcAft>
                <a:spcPts val="0"/>
              </a:spcAft>
              <a:buClr>
                <a:schemeClr val="dk1"/>
              </a:buClr>
              <a:buSzPct val="108107"/>
              <a:buNone/>
            </a:pPr>
            <a:r>
              <a:t/>
            </a:r>
            <a:endParaRPr sz="2600">
              <a:latin typeface="Cambria"/>
              <a:ea typeface="Cambria"/>
              <a:cs typeface="Cambria"/>
              <a:sym typeface="Cambria"/>
            </a:endParaRPr>
          </a:p>
          <a:p>
            <a:pPr indent="-228600" lvl="0" marL="228600" rtl="0" algn="just">
              <a:lnSpc>
                <a:spcPct val="90000"/>
              </a:lnSpc>
              <a:spcBef>
                <a:spcPts val="1000"/>
              </a:spcBef>
              <a:spcAft>
                <a:spcPts val="0"/>
              </a:spcAft>
              <a:buClr>
                <a:schemeClr val="dk1"/>
              </a:buClr>
              <a:buSzPct val="108107"/>
              <a:buChar char="•"/>
            </a:pPr>
            <a:r>
              <a:rPr lang="en-US" sz="2600">
                <a:latin typeface="Cambria"/>
                <a:ea typeface="Cambria"/>
                <a:cs typeface="Cambria"/>
                <a:sym typeface="Cambria"/>
              </a:rPr>
              <a:t>In conclusion we are now able to completely describe the computing time of binary search by giving formulas that describe best, average and worst cases</a:t>
            </a:r>
            <a:endParaRPr/>
          </a:p>
          <a:p>
            <a:pPr indent="-228600" lvl="0" marL="228600" rtl="0" algn="l">
              <a:lnSpc>
                <a:spcPct val="90000"/>
              </a:lnSpc>
              <a:spcBef>
                <a:spcPts val="1000"/>
              </a:spcBef>
              <a:spcAft>
                <a:spcPts val="0"/>
              </a:spcAft>
              <a:buClr>
                <a:schemeClr val="dk1"/>
              </a:buClr>
              <a:buSzPct val="108107"/>
              <a:buChar char="•"/>
            </a:pPr>
            <a:r>
              <a:rPr lang="en-US" sz="2600">
                <a:latin typeface="Cambria"/>
                <a:ea typeface="Cambria"/>
                <a:cs typeface="Cambria"/>
                <a:sym typeface="Cambria"/>
              </a:rPr>
              <a:t>Successful searches	     unsuccessful searches</a:t>
            </a:r>
            <a:endParaRPr/>
          </a:p>
          <a:p>
            <a:pPr indent="0" lvl="0" marL="0" rtl="0" algn="l">
              <a:lnSpc>
                <a:spcPct val="90000"/>
              </a:lnSpc>
              <a:spcBef>
                <a:spcPts val="1000"/>
              </a:spcBef>
              <a:spcAft>
                <a:spcPts val="0"/>
              </a:spcAft>
              <a:buClr>
                <a:schemeClr val="dk1"/>
              </a:buClr>
              <a:buSzPct val="108107"/>
              <a:buNone/>
            </a:pPr>
            <a:r>
              <a:t/>
            </a:r>
            <a:endParaRPr sz="2600">
              <a:latin typeface="Cambria"/>
              <a:ea typeface="Cambria"/>
              <a:cs typeface="Cambria"/>
              <a:sym typeface="Cambria"/>
            </a:endParaRPr>
          </a:p>
          <a:p>
            <a:pPr indent="-228600" lvl="0" marL="228600" rtl="0" algn="l">
              <a:lnSpc>
                <a:spcPct val="90000"/>
              </a:lnSpc>
              <a:spcBef>
                <a:spcPts val="1000"/>
              </a:spcBef>
              <a:spcAft>
                <a:spcPts val="0"/>
              </a:spcAft>
              <a:buClr>
                <a:schemeClr val="dk1"/>
              </a:buClr>
              <a:buSzPct val="108107"/>
              <a:buChar char="•"/>
            </a:pPr>
            <a:r>
              <a:rPr lang="en-US" sz="2600">
                <a:latin typeface="Cambria"/>
                <a:ea typeface="Cambria"/>
                <a:cs typeface="Cambria"/>
                <a:sym typeface="Cambria"/>
              </a:rPr>
              <a:t> </a:t>
            </a:r>
            <a:endParaRPr sz="2600">
              <a:latin typeface="Cambria"/>
              <a:ea typeface="Cambria"/>
              <a:cs typeface="Cambria"/>
              <a:sym typeface="Cambria"/>
            </a:endParaRPr>
          </a:p>
          <a:p>
            <a:pPr indent="-228600" lvl="0" marL="228600" rtl="0" algn="l">
              <a:lnSpc>
                <a:spcPct val="90000"/>
              </a:lnSpc>
              <a:spcBef>
                <a:spcPts val="1000"/>
              </a:spcBef>
              <a:spcAft>
                <a:spcPts val="0"/>
              </a:spcAft>
              <a:buClr>
                <a:schemeClr val="dk1"/>
              </a:buClr>
              <a:buSzPct val="108107"/>
              <a:buChar char="•"/>
            </a:pPr>
            <a:r>
              <a:rPr lang="en-US" sz="2600">
                <a:latin typeface="Cambria"/>
                <a:ea typeface="Cambria"/>
                <a:cs typeface="Cambria"/>
                <a:sym typeface="Cambria"/>
              </a:rPr>
              <a:t>best	  average   worst	     best, average, worst</a:t>
            </a:r>
            <a:endParaRPr/>
          </a:p>
          <a:p>
            <a:pPr indent="-50800" lvl="0" marL="228600" rtl="0" algn="l">
              <a:lnSpc>
                <a:spcPct val="90000"/>
              </a:lnSpc>
              <a:spcBef>
                <a:spcPts val="1000"/>
              </a:spcBef>
              <a:spcAft>
                <a:spcPts val="0"/>
              </a:spcAft>
              <a:buClr>
                <a:schemeClr val="dk1"/>
              </a:buClr>
              <a:buSzPct val="94594"/>
              <a:buNone/>
            </a:pPr>
            <a:r>
              <a:t/>
            </a:r>
            <a:endParaRPr/>
          </a:p>
        </p:txBody>
      </p:sp>
      <p:pic>
        <p:nvPicPr>
          <p:cNvPr id="799" name="Google Shape;799;p94"/>
          <p:cNvPicPr preferRelativeResize="0"/>
          <p:nvPr/>
        </p:nvPicPr>
        <p:blipFill rotWithShape="1">
          <a:blip r:embed="rId3">
            <a:alphaModFix/>
          </a:blip>
          <a:srcRect b="0" l="0" r="0" t="0"/>
          <a:stretch/>
        </p:blipFill>
        <p:spPr>
          <a:xfrm>
            <a:off x="1143000" y="1905000"/>
            <a:ext cx="6405563" cy="1483178"/>
          </a:xfrm>
          <a:prstGeom prst="rect">
            <a:avLst/>
          </a:prstGeom>
          <a:noFill/>
          <a:ln>
            <a:noFill/>
          </a:ln>
        </p:spPr>
      </p:pic>
      <p:pic>
        <p:nvPicPr>
          <p:cNvPr id="800" name="Google Shape;800;p94"/>
          <p:cNvPicPr preferRelativeResize="0"/>
          <p:nvPr/>
        </p:nvPicPr>
        <p:blipFill rotWithShape="1">
          <a:blip r:embed="rId4">
            <a:alphaModFix/>
          </a:blip>
          <a:srcRect b="0" l="0" r="0" t="0"/>
          <a:stretch/>
        </p:blipFill>
        <p:spPr>
          <a:xfrm>
            <a:off x="990600" y="5334000"/>
            <a:ext cx="444274" cy="457199"/>
          </a:xfrm>
          <a:prstGeom prst="rect">
            <a:avLst/>
          </a:prstGeom>
          <a:noFill/>
          <a:ln>
            <a:noFill/>
          </a:ln>
        </p:spPr>
      </p:pic>
      <p:pic>
        <p:nvPicPr>
          <p:cNvPr id="801" name="Google Shape;801;p94"/>
          <p:cNvPicPr preferRelativeResize="0"/>
          <p:nvPr/>
        </p:nvPicPr>
        <p:blipFill rotWithShape="1">
          <a:blip r:embed="rId5">
            <a:alphaModFix/>
          </a:blip>
          <a:srcRect b="0" l="0" r="0" t="0"/>
          <a:stretch/>
        </p:blipFill>
        <p:spPr>
          <a:xfrm>
            <a:off x="1752600" y="5257800"/>
            <a:ext cx="767307" cy="509886"/>
          </a:xfrm>
          <a:prstGeom prst="rect">
            <a:avLst/>
          </a:prstGeom>
          <a:noFill/>
          <a:ln>
            <a:noFill/>
          </a:ln>
        </p:spPr>
      </p:pic>
      <p:pic>
        <p:nvPicPr>
          <p:cNvPr id="802" name="Google Shape;802;p94"/>
          <p:cNvPicPr preferRelativeResize="0"/>
          <p:nvPr/>
        </p:nvPicPr>
        <p:blipFill rotWithShape="1">
          <a:blip r:embed="rId6">
            <a:alphaModFix/>
          </a:blip>
          <a:srcRect b="0" l="0" r="0" t="0"/>
          <a:stretch/>
        </p:blipFill>
        <p:spPr>
          <a:xfrm>
            <a:off x="2819400" y="5334000"/>
            <a:ext cx="835614" cy="516824"/>
          </a:xfrm>
          <a:prstGeom prst="rect">
            <a:avLst/>
          </a:prstGeom>
          <a:noFill/>
          <a:ln>
            <a:noFill/>
          </a:ln>
        </p:spPr>
      </p:pic>
      <p:pic>
        <p:nvPicPr>
          <p:cNvPr id="803" name="Google Shape;803;p94"/>
          <p:cNvPicPr preferRelativeResize="0"/>
          <p:nvPr/>
        </p:nvPicPr>
        <p:blipFill rotWithShape="1">
          <a:blip r:embed="rId7">
            <a:alphaModFix/>
          </a:blip>
          <a:srcRect b="0" l="0" r="0" t="0"/>
          <a:stretch/>
        </p:blipFill>
        <p:spPr>
          <a:xfrm>
            <a:off x="5105400" y="5334000"/>
            <a:ext cx="1295399" cy="429362"/>
          </a:xfrm>
          <a:prstGeom prst="rect">
            <a:avLst/>
          </a:prstGeom>
          <a:noFill/>
          <a:ln>
            <a:noFill/>
          </a:ln>
        </p:spPr>
      </p:pic>
      <p:pic>
        <p:nvPicPr>
          <p:cNvPr id="804" name="Google Shape;804;p94"/>
          <p:cNvPicPr preferRelativeResize="0"/>
          <p:nvPr/>
        </p:nvPicPr>
        <p:blipFill rotWithShape="1">
          <a:blip r:embed="rId8">
            <a:alphaModFix/>
          </a:blip>
          <a:srcRect b="0" l="0" r="0" t="0"/>
          <a:stretch/>
        </p:blipFill>
        <p:spPr>
          <a:xfrm>
            <a:off x="7550944" y="0"/>
            <a:ext cx="1593056" cy="914400"/>
          </a:xfrm>
          <a:prstGeom prst="rect">
            <a:avLst/>
          </a:prstGeom>
          <a:noFill/>
          <a:ln>
            <a:noFill/>
          </a:ln>
        </p:spPr>
      </p:pic>
      <p:sp>
        <p:nvSpPr>
          <p:cNvPr id="805" name="Google Shape;805;p94"/>
          <p:cNvSpPr txBox="1"/>
          <p:nvPr>
            <p:ph idx="10" type="dt"/>
          </p:nvPr>
        </p:nvSpPr>
        <p:spPr>
          <a:xfrm>
            <a:off x="457200" y="6356351"/>
            <a:ext cx="21336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2/26/2021</a:t>
            </a:r>
            <a:endParaRPr/>
          </a:p>
        </p:txBody>
      </p:sp>
      <p:sp>
        <p:nvSpPr>
          <p:cNvPr id="806" name="Google Shape;806;p94"/>
          <p:cNvSpPr txBox="1"/>
          <p:nvPr>
            <p:ph idx="12" type="sldNum"/>
          </p:nvPr>
        </p:nvSpPr>
        <p:spPr>
          <a:xfrm>
            <a:off x="6553200" y="6356351"/>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0" name="Shape 810"/>
        <p:cNvGrpSpPr/>
        <p:nvPr/>
      </p:nvGrpSpPr>
      <p:grpSpPr>
        <a:xfrm>
          <a:off x="0" y="0"/>
          <a:ext cx="0" cy="0"/>
          <a:chOff x="0" y="0"/>
          <a:chExt cx="0" cy="0"/>
        </a:xfrm>
      </p:grpSpPr>
      <p:sp>
        <p:nvSpPr>
          <p:cNvPr id="811" name="Google Shape;811;p95"/>
          <p:cNvSpPr txBox="1"/>
          <p:nvPr>
            <p:ph idx="1" type="body"/>
          </p:nvPr>
        </p:nvSpPr>
        <p:spPr>
          <a:xfrm>
            <a:off x="762000" y="1295400"/>
            <a:ext cx="7886700" cy="4351338"/>
          </a:xfrm>
          <a:prstGeom prst="rect">
            <a:avLst/>
          </a:prstGeom>
          <a:noFill/>
          <a:ln>
            <a:noFill/>
          </a:ln>
        </p:spPr>
        <p:txBody>
          <a:bodyPr anchorCtr="0" anchor="t" bIns="45700" lIns="91425" spcFirstLastPara="1" rIns="91425" wrap="square" tIns="45700">
            <a:normAutofit fontScale="92500" lnSpcReduction="20000"/>
          </a:bodyPr>
          <a:lstStyle/>
          <a:p>
            <a:pPr indent="-228600" lvl="0" marL="228600" rtl="0" algn="just">
              <a:lnSpc>
                <a:spcPct val="90000"/>
              </a:lnSpc>
              <a:spcBef>
                <a:spcPts val="0"/>
              </a:spcBef>
              <a:spcAft>
                <a:spcPts val="0"/>
              </a:spcAft>
              <a:buClr>
                <a:schemeClr val="dk1"/>
              </a:buClr>
              <a:buSzPct val="108108"/>
              <a:buChar char="•"/>
            </a:pPr>
            <a:r>
              <a:rPr b="1" lang="en-US" sz="2400">
                <a:latin typeface="Cambria"/>
                <a:ea typeface="Cambria"/>
                <a:cs typeface="Cambria"/>
                <a:sym typeface="Cambria"/>
              </a:rPr>
              <a:t>Advantages of Binary search:</a:t>
            </a:r>
            <a:endParaRPr sz="2400">
              <a:latin typeface="Cambria"/>
              <a:ea typeface="Cambria"/>
              <a:cs typeface="Cambria"/>
              <a:sym typeface="Cambria"/>
            </a:endParaRPr>
          </a:p>
          <a:p>
            <a:pPr indent="-228600" lvl="1" marL="685800" rtl="0" algn="just">
              <a:lnSpc>
                <a:spcPct val="90000"/>
              </a:lnSpc>
              <a:spcBef>
                <a:spcPts val="500"/>
              </a:spcBef>
              <a:spcAft>
                <a:spcPts val="0"/>
              </a:spcAft>
              <a:buClr>
                <a:schemeClr val="dk1"/>
              </a:buClr>
              <a:buSzPct val="92664"/>
              <a:buChar char="•"/>
            </a:pPr>
            <a:r>
              <a:rPr lang="en-US">
                <a:latin typeface="Cambria"/>
                <a:ea typeface="Cambria"/>
                <a:cs typeface="Cambria"/>
                <a:sym typeface="Cambria"/>
              </a:rPr>
              <a:t>Binary search is an optimal searching algorithm using which we can search the desired element very efficiently</a:t>
            </a:r>
            <a:endParaRPr>
              <a:latin typeface="Cambria"/>
              <a:ea typeface="Cambria"/>
              <a:cs typeface="Cambria"/>
              <a:sym typeface="Cambria"/>
            </a:endParaRPr>
          </a:p>
          <a:p>
            <a:pPr indent="-228600" lvl="0" marL="228600" rtl="0" algn="just">
              <a:lnSpc>
                <a:spcPct val="90000"/>
              </a:lnSpc>
              <a:spcBef>
                <a:spcPts val="1000"/>
              </a:spcBef>
              <a:spcAft>
                <a:spcPts val="0"/>
              </a:spcAft>
              <a:buClr>
                <a:schemeClr val="dk1"/>
              </a:buClr>
              <a:buSzPct val="108108"/>
              <a:buChar char="•"/>
            </a:pPr>
            <a:r>
              <a:rPr b="1" lang="en-US" sz="2400">
                <a:latin typeface="Cambria"/>
                <a:ea typeface="Cambria"/>
                <a:cs typeface="Cambria"/>
                <a:sym typeface="Cambria"/>
              </a:rPr>
              <a:t>Disadvantages of binary Search :</a:t>
            </a:r>
            <a:endParaRPr b="1" sz="2400">
              <a:latin typeface="Cambria"/>
              <a:ea typeface="Cambria"/>
              <a:cs typeface="Cambria"/>
              <a:sym typeface="Cambria"/>
            </a:endParaRPr>
          </a:p>
          <a:p>
            <a:pPr indent="-228600" lvl="1" marL="685800" rtl="0" algn="just">
              <a:lnSpc>
                <a:spcPct val="90000"/>
              </a:lnSpc>
              <a:spcBef>
                <a:spcPts val="500"/>
              </a:spcBef>
              <a:spcAft>
                <a:spcPts val="0"/>
              </a:spcAft>
              <a:buClr>
                <a:schemeClr val="dk1"/>
              </a:buClr>
              <a:buSzPct val="92664"/>
              <a:buChar char="•"/>
            </a:pPr>
            <a:r>
              <a:rPr lang="en-US">
                <a:latin typeface="Cambria"/>
                <a:ea typeface="Cambria"/>
                <a:cs typeface="Cambria"/>
                <a:sym typeface="Cambria"/>
              </a:rPr>
              <a:t>This Algorithm requires the list to be sorted . Then only this method is applicable</a:t>
            </a:r>
            <a:endParaRPr>
              <a:latin typeface="Cambria"/>
              <a:ea typeface="Cambria"/>
              <a:cs typeface="Cambria"/>
              <a:sym typeface="Cambria"/>
            </a:endParaRPr>
          </a:p>
          <a:p>
            <a:pPr indent="-228600" lvl="0" marL="228600" rtl="0" algn="just">
              <a:lnSpc>
                <a:spcPct val="90000"/>
              </a:lnSpc>
              <a:spcBef>
                <a:spcPts val="1000"/>
              </a:spcBef>
              <a:spcAft>
                <a:spcPts val="0"/>
              </a:spcAft>
              <a:buClr>
                <a:schemeClr val="dk1"/>
              </a:buClr>
              <a:buSzPct val="108108"/>
              <a:buChar char="•"/>
            </a:pPr>
            <a:r>
              <a:rPr b="1" lang="en-US" sz="2400">
                <a:latin typeface="Cambria"/>
                <a:ea typeface="Cambria"/>
                <a:cs typeface="Cambria"/>
                <a:sym typeface="Cambria"/>
              </a:rPr>
              <a:t>Applications of binary search:</a:t>
            </a:r>
            <a:endParaRPr b="1" sz="2400">
              <a:latin typeface="Cambria"/>
              <a:ea typeface="Cambria"/>
              <a:cs typeface="Cambria"/>
              <a:sym typeface="Cambria"/>
            </a:endParaRPr>
          </a:p>
          <a:p>
            <a:pPr indent="-228600" lvl="1" marL="685800" rtl="0" algn="just">
              <a:lnSpc>
                <a:spcPct val="90000"/>
              </a:lnSpc>
              <a:spcBef>
                <a:spcPts val="500"/>
              </a:spcBef>
              <a:spcAft>
                <a:spcPts val="0"/>
              </a:spcAft>
              <a:buClr>
                <a:schemeClr val="dk1"/>
              </a:buClr>
              <a:buSzPct val="92664"/>
              <a:buChar char="•"/>
            </a:pPr>
            <a:r>
              <a:rPr lang="en-US">
                <a:latin typeface="Cambria"/>
                <a:ea typeface="Cambria"/>
                <a:cs typeface="Cambria"/>
                <a:sym typeface="Cambria"/>
              </a:rPr>
              <a:t>The binary search is an efficient searching method and is used to search desired record from database</a:t>
            </a:r>
            <a:endParaRPr>
              <a:latin typeface="Cambria"/>
              <a:ea typeface="Cambria"/>
              <a:cs typeface="Cambria"/>
              <a:sym typeface="Cambria"/>
            </a:endParaRPr>
          </a:p>
          <a:p>
            <a:pPr indent="-228600" lvl="1" marL="685800" rtl="0" algn="just">
              <a:lnSpc>
                <a:spcPct val="90000"/>
              </a:lnSpc>
              <a:spcBef>
                <a:spcPts val="500"/>
              </a:spcBef>
              <a:spcAft>
                <a:spcPts val="0"/>
              </a:spcAft>
              <a:buClr>
                <a:schemeClr val="dk1"/>
              </a:buClr>
              <a:buSzPct val="92664"/>
              <a:buChar char="•"/>
            </a:pPr>
            <a:r>
              <a:rPr lang="en-US">
                <a:latin typeface="Cambria"/>
                <a:ea typeface="Cambria"/>
                <a:cs typeface="Cambria"/>
                <a:sym typeface="Cambria"/>
              </a:rPr>
              <a:t>For solving with one un known this method is used</a:t>
            </a:r>
            <a:endParaRPr>
              <a:latin typeface="Cambria"/>
              <a:ea typeface="Cambria"/>
              <a:cs typeface="Cambria"/>
              <a:sym typeface="Cambria"/>
            </a:endParaRPr>
          </a:p>
          <a:p>
            <a:pPr indent="-50800" lvl="0" marL="228600" rtl="0" algn="l">
              <a:lnSpc>
                <a:spcPct val="90000"/>
              </a:lnSpc>
              <a:spcBef>
                <a:spcPts val="1000"/>
              </a:spcBef>
              <a:spcAft>
                <a:spcPts val="0"/>
              </a:spcAft>
              <a:buClr>
                <a:schemeClr val="dk1"/>
              </a:buClr>
              <a:buSzPct val="94594"/>
              <a:buNone/>
            </a:pPr>
            <a:r>
              <a:t/>
            </a:r>
            <a:endParaRPr/>
          </a:p>
        </p:txBody>
      </p:sp>
      <p:pic>
        <p:nvPicPr>
          <p:cNvPr id="812" name="Google Shape;812;p95"/>
          <p:cNvPicPr preferRelativeResize="0"/>
          <p:nvPr/>
        </p:nvPicPr>
        <p:blipFill rotWithShape="1">
          <a:blip r:embed="rId3">
            <a:alphaModFix/>
          </a:blip>
          <a:srcRect b="0" l="0" r="0" t="0"/>
          <a:stretch/>
        </p:blipFill>
        <p:spPr>
          <a:xfrm>
            <a:off x="7550944" y="0"/>
            <a:ext cx="1593056" cy="914400"/>
          </a:xfrm>
          <a:prstGeom prst="rect">
            <a:avLst/>
          </a:prstGeom>
          <a:noFill/>
          <a:ln>
            <a:noFill/>
          </a:ln>
        </p:spPr>
      </p:pic>
      <p:sp>
        <p:nvSpPr>
          <p:cNvPr id="813" name="Google Shape;813;p95"/>
          <p:cNvSpPr txBox="1"/>
          <p:nvPr>
            <p:ph idx="10" type="dt"/>
          </p:nvPr>
        </p:nvSpPr>
        <p:spPr>
          <a:xfrm>
            <a:off x="457200" y="6356351"/>
            <a:ext cx="21336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2/26/2021</a:t>
            </a:r>
            <a:endParaRPr/>
          </a:p>
        </p:txBody>
      </p:sp>
      <p:sp>
        <p:nvSpPr>
          <p:cNvPr id="814" name="Google Shape;814;p95"/>
          <p:cNvSpPr txBox="1"/>
          <p:nvPr>
            <p:ph idx="12" type="sldNum"/>
          </p:nvPr>
        </p:nvSpPr>
        <p:spPr>
          <a:xfrm>
            <a:off x="6553200" y="6356351"/>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8" name="Shape 818"/>
        <p:cNvGrpSpPr/>
        <p:nvPr/>
      </p:nvGrpSpPr>
      <p:grpSpPr>
        <a:xfrm>
          <a:off x="0" y="0"/>
          <a:ext cx="0" cy="0"/>
          <a:chOff x="0" y="0"/>
          <a:chExt cx="0" cy="0"/>
        </a:xfrm>
      </p:grpSpPr>
      <p:sp>
        <p:nvSpPr>
          <p:cNvPr id="819" name="Google Shape;819;p96"/>
          <p:cNvSpPr txBox="1"/>
          <p:nvPr>
            <p:ph idx="1" type="body"/>
          </p:nvPr>
        </p:nvSpPr>
        <p:spPr>
          <a:xfrm>
            <a:off x="639366" y="114301"/>
            <a:ext cx="7886700" cy="6000749"/>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accent1"/>
              </a:buClr>
              <a:buSzPts val="2800"/>
              <a:buNone/>
            </a:pPr>
            <a:r>
              <a:rPr b="1" lang="en-US" sz="2000">
                <a:solidFill>
                  <a:schemeClr val="accent1"/>
                </a:solidFill>
              </a:rPr>
              <a:t>Summary:</a:t>
            </a:r>
            <a:endParaRPr sz="2000"/>
          </a:p>
          <a:p>
            <a:pPr indent="-228600" lvl="0" marL="228600" rtl="0" algn="l">
              <a:lnSpc>
                <a:spcPct val="90000"/>
              </a:lnSpc>
              <a:spcBef>
                <a:spcPts val="1000"/>
              </a:spcBef>
              <a:spcAft>
                <a:spcPts val="0"/>
              </a:spcAft>
              <a:buClr>
                <a:schemeClr val="dk1"/>
              </a:buClr>
              <a:buSzPts val="2800"/>
              <a:buChar char="•"/>
            </a:pPr>
            <a:r>
              <a:rPr lang="en-US" sz="2000"/>
              <a:t>Binary Search time complexity analysis is done below-</a:t>
            </a:r>
            <a:endParaRPr sz="2000"/>
          </a:p>
          <a:p>
            <a:pPr indent="-228600" lvl="1" marL="685800" rtl="0" algn="l">
              <a:lnSpc>
                <a:spcPct val="90000"/>
              </a:lnSpc>
              <a:spcBef>
                <a:spcPts val="500"/>
              </a:spcBef>
              <a:spcAft>
                <a:spcPts val="0"/>
              </a:spcAft>
              <a:buClr>
                <a:schemeClr val="dk1"/>
              </a:buClr>
              <a:buSzPts val="2400"/>
              <a:buChar char="•"/>
            </a:pPr>
            <a:r>
              <a:rPr lang="en-US" sz="2000"/>
              <a:t>In each iteration or in each recursive call, the search gets reduced to half of the array.</a:t>
            </a:r>
            <a:endParaRPr sz="2000"/>
          </a:p>
          <a:p>
            <a:pPr indent="-228600" lvl="1" marL="685800" rtl="0" algn="l">
              <a:lnSpc>
                <a:spcPct val="90000"/>
              </a:lnSpc>
              <a:spcBef>
                <a:spcPts val="500"/>
              </a:spcBef>
              <a:spcAft>
                <a:spcPts val="0"/>
              </a:spcAft>
              <a:buClr>
                <a:schemeClr val="dk1"/>
              </a:buClr>
              <a:buSzPts val="2400"/>
              <a:buChar char="•"/>
            </a:pPr>
            <a:r>
              <a:rPr lang="en-US" sz="2000"/>
              <a:t>So for n elements in the array, there are log</a:t>
            </a:r>
            <a:r>
              <a:rPr baseline="-25000" lang="en-US" sz="2000"/>
              <a:t>2</a:t>
            </a:r>
            <a:r>
              <a:rPr lang="en-US" sz="2000"/>
              <a:t>n iterations or recursive calls.</a:t>
            </a:r>
            <a:endParaRPr sz="2000"/>
          </a:p>
          <a:p>
            <a:pPr indent="-228600" lvl="0" marL="228600" rtl="0" algn="l">
              <a:lnSpc>
                <a:spcPct val="90000"/>
              </a:lnSpc>
              <a:spcBef>
                <a:spcPts val="1000"/>
              </a:spcBef>
              <a:spcAft>
                <a:spcPts val="0"/>
              </a:spcAft>
              <a:buClr>
                <a:schemeClr val="dk1"/>
              </a:buClr>
              <a:buSzPts val="2800"/>
              <a:buChar char="•"/>
            </a:pPr>
            <a:r>
              <a:rPr b="1" lang="en-US" sz="2000"/>
              <a:t>Time Complexity of Binary Search Algorithm is O(log</a:t>
            </a:r>
            <a:r>
              <a:rPr b="1" baseline="-25000" lang="en-US" sz="2000"/>
              <a:t>2</a:t>
            </a:r>
            <a:r>
              <a:rPr b="1" lang="en-US" sz="2000"/>
              <a:t>n).</a:t>
            </a:r>
            <a:endParaRPr sz="2000"/>
          </a:p>
          <a:p>
            <a:pPr indent="-228600" lvl="1" marL="685800" rtl="0" algn="l">
              <a:lnSpc>
                <a:spcPct val="90000"/>
              </a:lnSpc>
              <a:spcBef>
                <a:spcPts val="500"/>
              </a:spcBef>
              <a:spcAft>
                <a:spcPts val="0"/>
              </a:spcAft>
              <a:buClr>
                <a:schemeClr val="dk1"/>
              </a:buClr>
              <a:buSzPts val="2400"/>
              <a:buChar char="•"/>
            </a:pPr>
            <a:r>
              <a:rPr lang="en-US" sz="2000"/>
              <a:t>Here, n is the number of elements in the sorted linear array.</a:t>
            </a:r>
            <a:endParaRPr sz="2000"/>
          </a:p>
          <a:p>
            <a:pPr indent="0" lvl="0" marL="0" rtl="0" algn="l">
              <a:lnSpc>
                <a:spcPct val="90000"/>
              </a:lnSpc>
              <a:spcBef>
                <a:spcPts val="1000"/>
              </a:spcBef>
              <a:spcAft>
                <a:spcPts val="0"/>
              </a:spcAft>
              <a:buClr>
                <a:schemeClr val="accent1"/>
              </a:buClr>
              <a:buSzPts val="2800"/>
              <a:buNone/>
            </a:pPr>
            <a:r>
              <a:rPr b="1" lang="en-US" sz="2000">
                <a:solidFill>
                  <a:schemeClr val="accent1"/>
                </a:solidFill>
              </a:rPr>
              <a:t>Home assignment:</a:t>
            </a:r>
            <a:endParaRPr sz="2000"/>
          </a:p>
          <a:p>
            <a:pPr indent="-152400" lvl="0" marL="0" rtl="0" algn="l">
              <a:lnSpc>
                <a:spcPct val="100000"/>
              </a:lnSpc>
              <a:spcBef>
                <a:spcPts val="0"/>
              </a:spcBef>
              <a:spcAft>
                <a:spcPts val="0"/>
              </a:spcAft>
              <a:buClr>
                <a:srgbClr val="303030"/>
              </a:buClr>
              <a:buSzPts val="2400"/>
              <a:buFont typeface="Cambria"/>
              <a:buChar char="•"/>
            </a:pPr>
            <a:r>
              <a:rPr lang="en-US" sz="2000">
                <a:solidFill>
                  <a:srgbClr val="303030"/>
                </a:solidFill>
                <a:latin typeface="Cambria"/>
                <a:ea typeface="Cambria"/>
                <a:cs typeface="Cambria"/>
                <a:sym typeface="Cambria"/>
              </a:rPr>
              <a:t>Search the </a:t>
            </a:r>
            <a:r>
              <a:rPr b="0" i="0" lang="en-US" sz="2000" u="none" cap="none" strike="noStrike">
                <a:solidFill>
                  <a:srgbClr val="303030"/>
                </a:solidFill>
                <a:latin typeface="Cambria"/>
                <a:ea typeface="Cambria"/>
                <a:cs typeface="Cambria"/>
                <a:sym typeface="Cambria"/>
              </a:rPr>
              <a:t>Element 15 from the given </a:t>
            </a:r>
            <a:r>
              <a:rPr lang="en-US" sz="2000">
                <a:solidFill>
                  <a:srgbClr val="303030"/>
                </a:solidFill>
                <a:latin typeface="Cambria"/>
                <a:ea typeface="Cambria"/>
                <a:cs typeface="Cambria"/>
                <a:sym typeface="Cambria"/>
              </a:rPr>
              <a:t>array using </a:t>
            </a:r>
            <a:r>
              <a:rPr b="0" i="0" lang="en-US" sz="2000" u="none" cap="none" strike="noStrike">
                <a:solidFill>
                  <a:srgbClr val="303030"/>
                </a:solidFill>
                <a:latin typeface="Cambria"/>
                <a:ea typeface="Cambria"/>
                <a:cs typeface="Cambria"/>
                <a:sym typeface="Cambria"/>
              </a:rPr>
              <a:t>Binary Search Algorithm.</a:t>
            </a:r>
            <a:endParaRPr sz="2000">
              <a:latin typeface="Cambria"/>
              <a:ea typeface="Cambria"/>
              <a:cs typeface="Cambria"/>
              <a:sym typeface="Cambria"/>
            </a:endParaRPr>
          </a:p>
        </p:txBody>
      </p:sp>
      <p:pic>
        <p:nvPicPr>
          <p:cNvPr descr="https://www.gatevidyalay.com/wp-content/uploads/2018/07/Binary-Search-Example.png" id="820" name="Google Shape;820;p96"/>
          <p:cNvPicPr preferRelativeResize="0"/>
          <p:nvPr/>
        </p:nvPicPr>
        <p:blipFill rotWithShape="1">
          <a:blip r:embed="rId3">
            <a:alphaModFix/>
          </a:blip>
          <a:srcRect b="0" l="0" r="0" t="0"/>
          <a:stretch/>
        </p:blipFill>
        <p:spPr>
          <a:xfrm>
            <a:off x="2438400" y="4038600"/>
            <a:ext cx="3600450" cy="1800224"/>
          </a:xfrm>
          <a:prstGeom prst="rect">
            <a:avLst/>
          </a:prstGeom>
          <a:noFill/>
          <a:ln>
            <a:noFill/>
          </a:ln>
        </p:spPr>
      </p:pic>
      <p:pic>
        <p:nvPicPr>
          <p:cNvPr id="821" name="Google Shape;821;p96"/>
          <p:cNvPicPr preferRelativeResize="0"/>
          <p:nvPr/>
        </p:nvPicPr>
        <p:blipFill rotWithShape="1">
          <a:blip r:embed="rId4">
            <a:alphaModFix/>
          </a:blip>
          <a:srcRect b="0" l="0" r="0" t="0"/>
          <a:stretch/>
        </p:blipFill>
        <p:spPr>
          <a:xfrm>
            <a:off x="7550944" y="0"/>
            <a:ext cx="1593056" cy="914400"/>
          </a:xfrm>
          <a:prstGeom prst="rect">
            <a:avLst/>
          </a:prstGeom>
          <a:noFill/>
          <a:ln>
            <a:noFill/>
          </a:ln>
        </p:spPr>
      </p:pic>
      <p:sp>
        <p:nvSpPr>
          <p:cNvPr id="822" name="Google Shape;822;p96"/>
          <p:cNvSpPr txBox="1"/>
          <p:nvPr>
            <p:ph idx="10" type="dt"/>
          </p:nvPr>
        </p:nvSpPr>
        <p:spPr>
          <a:xfrm>
            <a:off x="457200" y="6356351"/>
            <a:ext cx="21336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2/26/2021</a:t>
            </a:r>
            <a:endParaRPr/>
          </a:p>
        </p:txBody>
      </p:sp>
      <p:sp>
        <p:nvSpPr>
          <p:cNvPr id="823" name="Google Shape;823;p96"/>
          <p:cNvSpPr txBox="1"/>
          <p:nvPr>
            <p:ph idx="12" type="sldNum"/>
          </p:nvPr>
        </p:nvSpPr>
        <p:spPr>
          <a:xfrm>
            <a:off x="6553200" y="6356351"/>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7" name="Shape 827"/>
        <p:cNvGrpSpPr/>
        <p:nvPr/>
      </p:nvGrpSpPr>
      <p:grpSpPr>
        <a:xfrm>
          <a:off x="0" y="0"/>
          <a:ext cx="0" cy="0"/>
          <a:chOff x="0" y="0"/>
          <a:chExt cx="0" cy="0"/>
        </a:xfrm>
      </p:grpSpPr>
      <p:sp>
        <p:nvSpPr>
          <p:cNvPr id="828" name="Google Shape;828;p9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Merge Sort</a:t>
            </a:r>
            <a:endParaRPr/>
          </a:p>
        </p:txBody>
      </p:sp>
      <p:sp>
        <p:nvSpPr>
          <p:cNvPr id="829" name="Google Shape;829;p97"/>
          <p:cNvSpPr txBox="1"/>
          <p:nvPr>
            <p:ph idx="1" type="body"/>
          </p:nvPr>
        </p:nvSpPr>
        <p:spPr>
          <a:xfrm>
            <a:off x="457200" y="1600201"/>
            <a:ext cx="8229600" cy="4525963"/>
          </a:xfrm>
          <a:prstGeom prst="rect">
            <a:avLst/>
          </a:prstGeom>
          <a:noFill/>
          <a:ln>
            <a:noFill/>
          </a:ln>
        </p:spPr>
        <p:txBody>
          <a:bodyPr anchorCtr="0" anchor="t" bIns="45700" lIns="91425" spcFirstLastPara="1" rIns="91425" wrap="square" tIns="45700">
            <a:normAutofit fontScale="92500" lnSpcReduction="10000"/>
          </a:bodyPr>
          <a:lstStyle/>
          <a:p>
            <a:pPr indent="0" lvl="0" marL="0" rtl="0" algn="l">
              <a:lnSpc>
                <a:spcPct val="100000"/>
              </a:lnSpc>
              <a:spcBef>
                <a:spcPts val="0"/>
              </a:spcBef>
              <a:spcAft>
                <a:spcPts val="0"/>
              </a:spcAft>
              <a:buClr>
                <a:schemeClr val="dk1"/>
              </a:buClr>
              <a:buSzPct val="100000"/>
              <a:buNone/>
            </a:pPr>
            <a:r>
              <a:rPr lang="en-US"/>
              <a:t>The merge sort algorithm closely follows the divide-and-conquer paradigm. Intuitively, it operates as follows.</a:t>
            </a:r>
            <a:endParaRPr/>
          </a:p>
          <a:p>
            <a:pPr indent="-342900" lvl="0" marL="342900" rtl="0" algn="just">
              <a:lnSpc>
                <a:spcPct val="100000"/>
              </a:lnSpc>
              <a:spcBef>
                <a:spcPts val="592"/>
              </a:spcBef>
              <a:spcAft>
                <a:spcPts val="0"/>
              </a:spcAft>
              <a:buClr>
                <a:schemeClr val="dk1"/>
              </a:buClr>
              <a:buSzPct val="100000"/>
              <a:buChar char="•"/>
            </a:pPr>
            <a:r>
              <a:rPr b="1" lang="en-US"/>
              <a:t>Divide:</a:t>
            </a:r>
            <a:r>
              <a:rPr lang="en-US"/>
              <a:t> Divide the n-element sequence to be sorted into two subsequences of n=2 elements each. </a:t>
            </a:r>
            <a:endParaRPr/>
          </a:p>
          <a:p>
            <a:pPr indent="-342900" lvl="0" marL="342900" rtl="0" algn="just">
              <a:lnSpc>
                <a:spcPct val="100000"/>
              </a:lnSpc>
              <a:spcBef>
                <a:spcPts val="592"/>
              </a:spcBef>
              <a:spcAft>
                <a:spcPts val="0"/>
              </a:spcAft>
              <a:buClr>
                <a:schemeClr val="dk1"/>
              </a:buClr>
              <a:buSzPct val="100000"/>
              <a:buChar char="•"/>
            </a:pPr>
            <a:r>
              <a:rPr b="1" lang="en-US"/>
              <a:t>Conquer: </a:t>
            </a:r>
            <a:r>
              <a:rPr lang="en-US"/>
              <a:t>Sort the two subsequences recursively using merge sort. </a:t>
            </a:r>
            <a:endParaRPr/>
          </a:p>
          <a:p>
            <a:pPr indent="-342900" lvl="0" marL="342900" rtl="0" algn="just">
              <a:lnSpc>
                <a:spcPct val="100000"/>
              </a:lnSpc>
              <a:spcBef>
                <a:spcPts val="592"/>
              </a:spcBef>
              <a:spcAft>
                <a:spcPts val="0"/>
              </a:spcAft>
              <a:buClr>
                <a:schemeClr val="dk1"/>
              </a:buClr>
              <a:buSzPct val="100000"/>
              <a:buChar char="•"/>
            </a:pPr>
            <a:r>
              <a:rPr b="1" lang="en-US"/>
              <a:t>Combine: </a:t>
            </a:r>
            <a:r>
              <a:rPr lang="en-US"/>
              <a:t>Merge the two sorted subsequences to produce the sorted answer.</a:t>
            </a:r>
            <a:endParaRPr/>
          </a:p>
        </p:txBody>
      </p:sp>
      <p:sp>
        <p:nvSpPr>
          <p:cNvPr id="830" name="Google Shape;830;p97"/>
          <p:cNvSpPr txBox="1"/>
          <p:nvPr>
            <p:ph idx="10" type="dt"/>
          </p:nvPr>
        </p:nvSpPr>
        <p:spPr>
          <a:xfrm>
            <a:off x="457200" y="6356351"/>
            <a:ext cx="21336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2/26/2021</a:t>
            </a:r>
            <a:endParaRPr/>
          </a:p>
        </p:txBody>
      </p:sp>
      <p:sp>
        <p:nvSpPr>
          <p:cNvPr id="831" name="Google Shape;831;p97"/>
          <p:cNvSpPr txBox="1"/>
          <p:nvPr>
            <p:ph idx="12" type="sldNum"/>
          </p:nvPr>
        </p:nvSpPr>
        <p:spPr>
          <a:xfrm>
            <a:off x="6553200" y="6356351"/>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832" name="Google Shape;832;p97"/>
          <p:cNvPicPr preferRelativeResize="0"/>
          <p:nvPr/>
        </p:nvPicPr>
        <p:blipFill rotWithShape="1">
          <a:blip r:embed="rId3">
            <a:alphaModFix/>
          </a:blip>
          <a:srcRect b="0" l="0" r="0" t="0"/>
          <a:stretch/>
        </p:blipFill>
        <p:spPr>
          <a:xfrm>
            <a:off x="7550944" y="0"/>
            <a:ext cx="1593056" cy="914400"/>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6" name="Shape 836"/>
        <p:cNvGrpSpPr/>
        <p:nvPr/>
      </p:nvGrpSpPr>
      <p:grpSpPr>
        <a:xfrm>
          <a:off x="0" y="0"/>
          <a:ext cx="0" cy="0"/>
          <a:chOff x="0" y="0"/>
          <a:chExt cx="0" cy="0"/>
        </a:xfrm>
      </p:grpSpPr>
      <p:sp>
        <p:nvSpPr>
          <p:cNvPr id="837" name="Google Shape;837;p9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Merge Sort Procedure</a:t>
            </a:r>
            <a:endParaRPr/>
          </a:p>
        </p:txBody>
      </p:sp>
      <p:sp>
        <p:nvSpPr>
          <p:cNvPr id="838" name="Google Shape;838;p98"/>
          <p:cNvSpPr txBox="1"/>
          <p:nvPr>
            <p:ph idx="1" type="body"/>
          </p:nvPr>
        </p:nvSpPr>
        <p:spPr>
          <a:xfrm>
            <a:off x="304800" y="1752600"/>
            <a:ext cx="3962400" cy="4343399"/>
          </a:xfrm>
          <a:prstGeom prst="rect">
            <a:avLst/>
          </a:prstGeom>
          <a:noFill/>
          <a:ln>
            <a:noFill/>
          </a:ln>
        </p:spPr>
        <p:txBody>
          <a:bodyPr anchorCtr="0" anchor="t" bIns="45700" lIns="91425" spcFirstLastPara="1" rIns="91425" wrap="square" tIns="45700">
            <a:normAutofit fontScale="92500" lnSpcReduction="10000"/>
          </a:bodyPr>
          <a:lstStyle/>
          <a:p>
            <a:pPr indent="0" lvl="0" marL="0" rtl="0" algn="just">
              <a:lnSpc>
                <a:spcPct val="90000"/>
              </a:lnSpc>
              <a:spcBef>
                <a:spcPts val="0"/>
              </a:spcBef>
              <a:spcAft>
                <a:spcPts val="0"/>
              </a:spcAft>
              <a:buClr>
                <a:schemeClr val="dk1"/>
              </a:buClr>
              <a:buSzPct val="108108"/>
              <a:buNone/>
            </a:pPr>
            <a:r>
              <a:rPr lang="en-US" sz="2800">
                <a:latin typeface="Calibri"/>
                <a:ea typeface="Calibri"/>
                <a:cs typeface="Calibri"/>
                <a:sym typeface="Calibri"/>
              </a:rPr>
              <a:t>Step1: Divide an array A into subarrays B and C</a:t>
            </a:r>
            <a:endParaRPr/>
          </a:p>
          <a:p>
            <a:pPr indent="0" lvl="0" marL="0" rtl="0" algn="just">
              <a:lnSpc>
                <a:spcPct val="90000"/>
              </a:lnSpc>
              <a:spcBef>
                <a:spcPts val="1000"/>
              </a:spcBef>
              <a:spcAft>
                <a:spcPts val="0"/>
              </a:spcAft>
              <a:buClr>
                <a:schemeClr val="dk1"/>
              </a:buClr>
              <a:buSzPct val="108108"/>
              <a:buNone/>
            </a:pPr>
            <a:r>
              <a:rPr lang="en-US" sz="2800">
                <a:latin typeface="Calibri"/>
                <a:ea typeface="Calibri"/>
                <a:cs typeface="Calibri"/>
                <a:sym typeface="Calibri"/>
              </a:rPr>
              <a:t>Step 2: Sort subarray B recursively; this yields B sorted subarray</a:t>
            </a:r>
            <a:endParaRPr sz="2800">
              <a:latin typeface="Calibri"/>
              <a:ea typeface="Calibri"/>
              <a:cs typeface="Calibri"/>
              <a:sym typeface="Calibri"/>
            </a:endParaRPr>
          </a:p>
          <a:p>
            <a:pPr indent="0" lvl="0" marL="0" rtl="0" algn="just">
              <a:lnSpc>
                <a:spcPct val="90000"/>
              </a:lnSpc>
              <a:spcBef>
                <a:spcPts val="1000"/>
              </a:spcBef>
              <a:spcAft>
                <a:spcPts val="0"/>
              </a:spcAft>
              <a:buClr>
                <a:schemeClr val="dk1"/>
              </a:buClr>
              <a:buSzPct val="108108"/>
              <a:buNone/>
            </a:pPr>
            <a:r>
              <a:rPr lang="en-US" sz="2800">
                <a:latin typeface="Calibri"/>
                <a:ea typeface="Calibri"/>
                <a:cs typeface="Calibri"/>
                <a:sym typeface="Calibri"/>
              </a:rPr>
              <a:t>Step 3: Sort subarray C recursively; this yields C sorted subarray</a:t>
            </a:r>
            <a:endParaRPr sz="2800">
              <a:latin typeface="Calibri"/>
              <a:ea typeface="Calibri"/>
              <a:cs typeface="Calibri"/>
              <a:sym typeface="Calibri"/>
            </a:endParaRPr>
          </a:p>
          <a:p>
            <a:pPr indent="0" lvl="0" marL="0" rtl="0" algn="just">
              <a:lnSpc>
                <a:spcPct val="90000"/>
              </a:lnSpc>
              <a:spcBef>
                <a:spcPts val="1000"/>
              </a:spcBef>
              <a:spcAft>
                <a:spcPts val="0"/>
              </a:spcAft>
              <a:buClr>
                <a:schemeClr val="dk1"/>
              </a:buClr>
              <a:buSzPct val="108108"/>
              <a:buNone/>
            </a:pPr>
            <a:r>
              <a:rPr lang="en-US" sz="2800">
                <a:latin typeface="Calibri"/>
                <a:ea typeface="Calibri"/>
                <a:cs typeface="Calibri"/>
                <a:sym typeface="Calibri"/>
              </a:rPr>
              <a:t>Step 4: Combine B and C sorted subarrays to obtain the final sorted array A</a:t>
            </a:r>
            <a:endParaRPr/>
          </a:p>
          <a:p>
            <a:pPr indent="-154940" lvl="0" marL="342900" rtl="0" algn="l">
              <a:lnSpc>
                <a:spcPct val="100000"/>
              </a:lnSpc>
              <a:spcBef>
                <a:spcPts val="592"/>
              </a:spcBef>
              <a:spcAft>
                <a:spcPts val="0"/>
              </a:spcAft>
              <a:buClr>
                <a:schemeClr val="dk1"/>
              </a:buClr>
              <a:buSzPct val="100000"/>
              <a:buNone/>
            </a:pPr>
            <a:r>
              <a:t/>
            </a:r>
            <a:endParaRPr/>
          </a:p>
        </p:txBody>
      </p:sp>
      <p:sp>
        <p:nvSpPr>
          <p:cNvPr id="839" name="Google Shape;839;p98"/>
          <p:cNvSpPr txBox="1"/>
          <p:nvPr>
            <p:ph idx="10" type="dt"/>
          </p:nvPr>
        </p:nvSpPr>
        <p:spPr>
          <a:xfrm>
            <a:off x="457200" y="6356351"/>
            <a:ext cx="21336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2/26/2021</a:t>
            </a:r>
            <a:endParaRPr/>
          </a:p>
        </p:txBody>
      </p:sp>
      <p:sp>
        <p:nvSpPr>
          <p:cNvPr id="840" name="Google Shape;840;p98"/>
          <p:cNvSpPr txBox="1"/>
          <p:nvPr>
            <p:ph idx="12" type="sldNum"/>
          </p:nvPr>
        </p:nvSpPr>
        <p:spPr>
          <a:xfrm>
            <a:off x="6553200" y="6356351"/>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841" name="Google Shape;841;p98"/>
          <p:cNvPicPr preferRelativeResize="0"/>
          <p:nvPr/>
        </p:nvPicPr>
        <p:blipFill rotWithShape="1">
          <a:blip r:embed="rId3">
            <a:alphaModFix/>
          </a:blip>
          <a:srcRect b="0" l="0" r="0" t="0"/>
          <a:stretch/>
        </p:blipFill>
        <p:spPr>
          <a:xfrm>
            <a:off x="4419600" y="1676400"/>
            <a:ext cx="4363027" cy="4495800"/>
          </a:xfrm>
          <a:prstGeom prst="rect">
            <a:avLst/>
          </a:prstGeom>
          <a:noFill/>
          <a:ln>
            <a:noFill/>
          </a:ln>
        </p:spPr>
      </p:pic>
      <p:pic>
        <p:nvPicPr>
          <p:cNvPr id="842" name="Google Shape;842;p98"/>
          <p:cNvPicPr preferRelativeResize="0"/>
          <p:nvPr/>
        </p:nvPicPr>
        <p:blipFill rotWithShape="1">
          <a:blip r:embed="rId4">
            <a:alphaModFix/>
          </a:blip>
          <a:srcRect b="0" l="0" r="0" t="0"/>
          <a:stretch/>
        </p:blipFill>
        <p:spPr>
          <a:xfrm>
            <a:off x="7550944" y="0"/>
            <a:ext cx="1593056" cy="914400"/>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6" name="Shape 846"/>
        <p:cNvGrpSpPr/>
        <p:nvPr/>
      </p:nvGrpSpPr>
      <p:grpSpPr>
        <a:xfrm>
          <a:off x="0" y="0"/>
          <a:ext cx="0" cy="0"/>
          <a:chOff x="0" y="0"/>
          <a:chExt cx="0" cy="0"/>
        </a:xfrm>
      </p:grpSpPr>
      <p:sp>
        <p:nvSpPr>
          <p:cNvPr id="847" name="Google Shape;847;p9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Merge Procedure</a:t>
            </a:r>
            <a:endParaRPr/>
          </a:p>
        </p:txBody>
      </p:sp>
      <p:sp>
        <p:nvSpPr>
          <p:cNvPr id="848" name="Google Shape;848;p99"/>
          <p:cNvSpPr txBox="1"/>
          <p:nvPr>
            <p:ph idx="10" type="dt"/>
          </p:nvPr>
        </p:nvSpPr>
        <p:spPr>
          <a:xfrm>
            <a:off x="457200" y="6356351"/>
            <a:ext cx="21336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2/26/2021</a:t>
            </a:r>
            <a:endParaRPr/>
          </a:p>
        </p:txBody>
      </p:sp>
      <p:sp>
        <p:nvSpPr>
          <p:cNvPr id="849" name="Google Shape;849;p99"/>
          <p:cNvSpPr txBox="1"/>
          <p:nvPr>
            <p:ph idx="12" type="sldNum"/>
          </p:nvPr>
        </p:nvSpPr>
        <p:spPr>
          <a:xfrm>
            <a:off x="6553200" y="6356351"/>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850" name="Google Shape;850;p99"/>
          <p:cNvPicPr preferRelativeResize="0"/>
          <p:nvPr/>
        </p:nvPicPr>
        <p:blipFill rotWithShape="1">
          <a:blip r:embed="rId3">
            <a:alphaModFix/>
          </a:blip>
          <a:srcRect b="0" l="0" r="0" t="0"/>
          <a:stretch/>
        </p:blipFill>
        <p:spPr>
          <a:xfrm>
            <a:off x="685800" y="1221998"/>
            <a:ext cx="7543800" cy="4829364"/>
          </a:xfrm>
          <a:prstGeom prst="rect">
            <a:avLst/>
          </a:prstGeom>
          <a:noFill/>
          <a:ln>
            <a:noFill/>
          </a:ln>
        </p:spPr>
      </p:pic>
      <p:pic>
        <p:nvPicPr>
          <p:cNvPr id="851" name="Google Shape;851;p99"/>
          <p:cNvPicPr preferRelativeResize="0"/>
          <p:nvPr/>
        </p:nvPicPr>
        <p:blipFill rotWithShape="1">
          <a:blip r:embed="rId4">
            <a:alphaModFix/>
          </a:blip>
          <a:srcRect b="0" l="0" r="0" t="0"/>
          <a:stretch/>
        </p:blipFill>
        <p:spPr>
          <a:xfrm>
            <a:off x="7550944" y="0"/>
            <a:ext cx="1593056" cy="914400"/>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5" name="Shape 855"/>
        <p:cNvGrpSpPr/>
        <p:nvPr/>
      </p:nvGrpSpPr>
      <p:grpSpPr>
        <a:xfrm>
          <a:off x="0" y="0"/>
          <a:ext cx="0" cy="0"/>
          <a:chOff x="0" y="0"/>
          <a:chExt cx="0" cy="0"/>
        </a:xfrm>
      </p:grpSpPr>
      <p:sp>
        <p:nvSpPr>
          <p:cNvPr id="856" name="Google Shape;856;p10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Merge Procedure</a:t>
            </a:r>
            <a:endParaRPr/>
          </a:p>
        </p:txBody>
      </p:sp>
      <p:sp>
        <p:nvSpPr>
          <p:cNvPr id="857" name="Google Shape;857;p100"/>
          <p:cNvSpPr txBox="1"/>
          <p:nvPr>
            <p:ph idx="10" type="dt"/>
          </p:nvPr>
        </p:nvSpPr>
        <p:spPr>
          <a:xfrm>
            <a:off x="457200" y="6356351"/>
            <a:ext cx="21336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2/26/2021</a:t>
            </a:r>
            <a:endParaRPr/>
          </a:p>
        </p:txBody>
      </p:sp>
      <p:sp>
        <p:nvSpPr>
          <p:cNvPr id="858" name="Google Shape;858;p100"/>
          <p:cNvSpPr txBox="1"/>
          <p:nvPr>
            <p:ph idx="12" type="sldNum"/>
          </p:nvPr>
        </p:nvSpPr>
        <p:spPr>
          <a:xfrm>
            <a:off x="6553200" y="6356351"/>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859" name="Google Shape;859;p100"/>
          <p:cNvPicPr preferRelativeResize="0"/>
          <p:nvPr/>
        </p:nvPicPr>
        <p:blipFill rotWithShape="1">
          <a:blip r:embed="rId3">
            <a:alphaModFix/>
          </a:blip>
          <a:srcRect b="0" l="0" r="0" t="0"/>
          <a:stretch/>
        </p:blipFill>
        <p:spPr>
          <a:xfrm>
            <a:off x="304800" y="1600200"/>
            <a:ext cx="8484945" cy="3914899"/>
          </a:xfrm>
          <a:prstGeom prst="rect">
            <a:avLst/>
          </a:prstGeom>
          <a:noFill/>
          <a:ln>
            <a:noFill/>
          </a:ln>
        </p:spPr>
      </p:pic>
      <p:pic>
        <p:nvPicPr>
          <p:cNvPr id="860" name="Google Shape;860;p100"/>
          <p:cNvPicPr preferRelativeResize="0"/>
          <p:nvPr/>
        </p:nvPicPr>
        <p:blipFill rotWithShape="1">
          <a:blip r:embed="rId4">
            <a:alphaModFix/>
          </a:blip>
          <a:srcRect b="0" l="0" r="0" t="0"/>
          <a:stretch/>
        </p:blipFill>
        <p:spPr>
          <a:xfrm>
            <a:off x="7550944" y="0"/>
            <a:ext cx="1593056" cy="914400"/>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4" name="Shape 864"/>
        <p:cNvGrpSpPr/>
        <p:nvPr/>
      </p:nvGrpSpPr>
      <p:grpSpPr>
        <a:xfrm>
          <a:off x="0" y="0"/>
          <a:ext cx="0" cy="0"/>
          <a:chOff x="0" y="0"/>
          <a:chExt cx="0" cy="0"/>
        </a:xfrm>
      </p:grpSpPr>
      <p:sp>
        <p:nvSpPr>
          <p:cNvPr id="865" name="Google Shape;865;p101"/>
          <p:cNvSpPr txBox="1"/>
          <p:nvPr>
            <p:ph idx="10" type="dt"/>
          </p:nvPr>
        </p:nvSpPr>
        <p:spPr>
          <a:xfrm>
            <a:off x="457200" y="6356351"/>
            <a:ext cx="21336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2/26/2021</a:t>
            </a:r>
            <a:endParaRPr/>
          </a:p>
        </p:txBody>
      </p:sp>
      <p:sp>
        <p:nvSpPr>
          <p:cNvPr id="866" name="Google Shape;866;p101"/>
          <p:cNvSpPr txBox="1"/>
          <p:nvPr>
            <p:ph idx="12" type="sldNum"/>
          </p:nvPr>
        </p:nvSpPr>
        <p:spPr>
          <a:xfrm>
            <a:off x="6553200" y="6356351"/>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867" name="Google Shape;867;p101"/>
          <p:cNvPicPr preferRelativeResize="0"/>
          <p:nvPr/>
        </p:nvPicPr>
        <p:blipFill rotWithShape="1">
          <a:blip r:embed="rId3">
            <a:alphaModFix/>
          </a:blip>
          <a:srcRect b="0" l="0" r="0" t="0"/>
          <a:stretch/>
        </p:blipFill>
        <p:spPr>
          <a:xfrm>
            <a:off x="624134" y="914400"/>
            <a:ext cx="7687952" cy="5638800"/>
          </a:xfrm>
          <a:prstGeom prst="rect">
            <a:avLst/>
          </a:prstGeom>
          <a:noFill/>
          <a:ln>
            <a:noFill/>
          </a:ln>
        </p:spPr>
      </p:pic>
      <p:pic>
        <p:nvPicPr>
          <p:cNvPr id="868" name="Google Shape;868;p101"/>
          <p:cNvPicPr preferRelativeResize="0"/>
          <p:nvPr/>
        </p:nvPicPr>
        <p:blipFill rotWithShape="1">
          <a:blip r:embed="rId4">
            <a:alphaModFix/>
          </a:blip>
          <a:srcRect b="0" l="0" r="0" t="0"/>
          <a:stretch/>
        </p:blipFill>
        <p:spPr>
          <a:xfrm>
            <a:off x="7550944" y="0"/>
            <a:ext cx="1593056" cy="9144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pic>
        <p:nvPicPr>
          <p:cNvPr id="146" name="Google Shape;146;p21"/>
          <p:cNvPicPr preferRelativeResize="0"/>
          <p:nvPr/>
        </p:nvPicPr>
        <p:blipFill rotWithShape="1">
          <a:blip r:embed="rId3">
            <a:alphaModFix/>
          </a:blip>
          <a:srcRect b="0" l="0" r="0" t="0"/>
          <a:stretch/>
        </p:blipFill>
        <p:spPr>
          <a:xfrm>
            <a:off x="956758" y="1078378"/>
            <a:ext cx="7230484" cy="4701244"/>
          </a:xfrm>
          <a:prstGeom prst="rect">
            <a:avLst/>
          </a:prstGeom>
          <a:noFill/>
          <a:ln>
            <a:noFill/>
          </a:ln>
        </p:spPr>
      </p:pic>
      <p:sp>
        <p:nvSpPr>
          <p:cNvPr id="147" name="Google Shape;147;p21"/>
          <p:cNvSpPr txBox="1"/>
          <p:nvPr/>
        </p:nvSpPr>
        <p:spPr>
          <a:xfrm>
            <a:off x="62982" y="2515767"/>
            <a:ext cx="1364603" cy="461665"/>
          </a:xfrm>
          <a:prstGeom prst="rect">
            <a:avLst/>
          </a:prstGeom>
          <a:noFill/>
          <a:ln cap="flat" cmpd="sng" w="12700">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200" u="none" cap="none" strike="noStrike">
                <a:solidFill>
                  <a:srgbClr val="000000"/>
                </a:solidFill>
                <a:latin typeface="Arial"/>
                <a:ea typeface="Arial"/>
                <a:cs typeface="Arial"/>
                <a:sym typeface="Arial"/>
              </a:rPr>
              <a:t>SAME AS PROBLEM</a:t>
            </a:r>
            <a:endParaRPr b="0" i="0" sz="1200" u="none" cap="none" strike="noStrike">
              <a:solidFill>
                <a:srgbClr val="000000"/>
              </a:solidFill>
              <a:latin typeface="Arial"/>
              <a:ea typeface="Arial"/>
              <a:cs typeface="Arial"/>
              <a:sym typeface="Arial"/>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2" name="Shape 872"/>
        <p:cNvGrpSpPr/>
        <p:nvPr/>
      </p:nvGrpSpPr>
      <p:grpSpPr>
        <a:xfrm>
          <a:off x="0" y="0"/>
          <a:ext cx="0" cy="0"/>
          <a:chOff x="0" y="0"/>
          <a:chExt cx="0" cy="0"/>
        </a:xfrm>
      </p:grpSpPr>
      <p:sp>
        <p:nvSpPr>
          <p:cNvPr id="873" name="Google Shape;873;p10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Algorithm: Merge-Sort</a:t>
            </a:r>
            <a:endParaRPr/>
          </a:p>
        </p:txBody>
      </p:sp>
      <p:sp>
        <p:nvSpPr>
          <p:cNvPr id="874" name="Google Shape;874;p102"/>
          <p:cNvSpPr txBox="1"/>
          <p:nvPr>
            <p:ph idx="10" type="dt"/>
          </p:nvPr>
        </p:nvSpPr>
        <p:spPr>
          <a:xfrm>
            <a:off x="457200" y="6356351"/>
            <a:ext cx="21336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2/26/2021</a:t>
            </a:r>
            <a:endParaRPr/>
          </a:p>
        </p:txBody>
      </p:sp>
      <p:sp>
        <p:nvSpPr>
          <p:cNvPr id="875" name="Google Shape;875;p102"/>
          <p:cNvSpPr txBox="1"/>
          <p:nvPr>
            <p:ph idx="12" type="sldNum"/>
          </p:nvPr>
        </p:nvSpPr>
        <p:spPr>
          <a:xfrm>
            <a:off x="6553200" y="6356351"/>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876" name="Google Shape;876;p102"/>
          <p:cNvPicPr preferRelativeResize="0"/>
          <p:nvPr/>
        </p:nvPicPr>
        <p:blipFill rotWithShape="1">
          <a:blip r:embed="rId3">
            <a:alphaModFix/>
          </a:blip>
          <a:srcRect b="0" l="0" r="0" t="0"/>
          <a:stretch/>
        </p:blipFill>
        <p:spPr>
          <a:xfrm>
            <a:off x="304800" y="2438400"/>
            <a:ext cx="4800600" cy="2438400"/>
          </a:xfrm>
          <a:prstGeom prst="rect">
            <a:avLst/>
          </a:prstGeom>
          <a:noFill/>
          <a:ln>
            <a:noFill/>
          </a:ln>
        </p:spPr>
      </p:pic>
      <p:pic>
        <p:nvPicPr>
          <p:cNvPr id="877" name="Google Shape;877;p102"/>
          <p:cNvPicPr preferRelativeResize="0"/>
          <p:nvPr/>
        </p:nvPicPr>
        <p:blipFill rotWithShape="1">
          <a:blip r:embed="rId4">
            <a:alphaModFix/>
          </a:blip>
          <a:srcRect b="0" l="0" r="0" t="0"/>
          <a:stretch/>
        </p:blipFill>
        <p:spPr>
          <a:xfrm>
            <a:off x="4267200" y="1676400"/>
            <a:ext cx="4656148" cy="4572000"/>
          </a:xfrm>
          <a:prstGeom prst="rect">
            <a:avLst/>
          </a:prstGeom>
          <a:noFill/>
          <a:ln>
            <a:noFill/>
          </a:ln>
        </p:spPr>
      </p:pic>
      <p:pic>
        <p:nvPicPr>
          <p:cNvPr id="878" name="Google Shape;878;p102"/>
          <p:cNvPicPr preferRelativeResize="0"/>
          <p:nvPr/>
        </p:nvPicPr>
        <p:blipFill rotWithShape="1">
          <a:blip r:embed="rId5">
            <a:alphaModFix/>
          </a:blip>
          <a:srcRect b="0" l="0" r="0" t="0"/>
          <a:stretch/>
        </p:blipFill>
        <p:spPr>
          <a:xfrm>
            <a:off x="7550944" y="0"/>
            <a:ext cx="1593056" cy="914400"/>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2" name="Shape 882"/>
        <p:cNvGrpSpPr/>
        <p:nvPr/>
      </p:nvGrpSpPr>
      <p:grpSpPr>
        <a:xfrm>
          <a:off x="0" y="0"/>
          <a:ext cx="0" cy="0"/>
          <a:chOff x="0" y="0"/>
          <a:chExt cx="0" cy="0"/>
        </a:xfrm>
      </p:grpSpPr>
      <p:sp>
        <p:nvSpPr>
          <p:cNvPr id="883" name="Google Shape;883;p103"/>
          <p:cNvSpPr txBox="1"/>
          <p:nvPr>
            <p:ph type="title"/>
          </p:nvPr>
        </p:nvSpPr>
        <p:spPr>
          <a:xfrm>
            <a:off x="457200" y="274638"/>
            <a:ext cx="7086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3600"/>
              <a:buFont typeface="Calibri"/>
              <a:buNone/>
            </a:pPr>
            <a:r>
              <a:rPr lang="en-US" sz="3600"/>
              <a:t>Recurrence Relation of Merge Sort</a:t>
            </a:r>
            <a:endParaRPr sz="3600"/>
          </a:p>
        </p:txBody>
      </p:sp>
      <p:sp>
        <p:nvSpPr>
          <p:cNvPr id="884" name="Google Shape;884;p103"/>
          <p:cNvSpPr txBox="1"/>
          <p:nvPr>
            <p:ph idx="1" type="body"/>
          </p:nvPr>
        </p:nvSpPr>
        <p:spPr>
          <a:xfrm>
            <a:off x="457200" y="3657600"/>
            <a:ext cx="8229600" cy="2468564"/>
          </a:xfrm>
          <a:prstGeom prst="rect">
            <a:avLst/>
          </a:prstGeom>
          <a:noFill/>
          <a:ln>
            <a:noFill/>
          </a:ln>
        </p:spPr>
        <p:txBody>
          <a:bodyPr anchorCtr="0" anchor="t" bIns="45700" lIns="91425" spcFirstLastPara="1" rIns="91425" wrap="square" tIns="45700">
            <a:normAutofit fontScale="85000" lnSpcReduction="20000"/>
          </a:bodyPr>
          <a:lstStyle/>
          <a:p>
            <a:pPr indent="-170180" lvl="0" marL="342900" rtl="0" algn="just">
              <a:lnSpc>
                <a:spcPct val="100000"/>
              </a:lnSpc>
              <a:spcBef>
                <a:spcPts val="0"/>
              </a:spcBef>
              <a:spcAft>
                <a:spcPts val="0"/>
              </a:spcAft>
              <a:buClr>
                <a:schemeClr val="dk1"/>
              </a:buClr>
              <a:buSzPct val="100000"/>
              <a:buNone/>
            </a:pPr>
            <a:r>
              <a:t/>
            </a:r>
            <a:endParaRPr/>
          </a:p>
          <a:p>
            <a:pPr indent="-342900" lvl="0" marL="342900" rtl="0" algn="just">
              <a:lnSpc>
                <a:spcPct val="100000"/>
              </a:lnSpc>
              <a:spcBef>
                <a:spcPts val="544"/>
              </a:spcBef>
              <a:spcAft>
                <a:spcPts val="0"/>
              </a:spcAft>
              <a:buClr>
                <a:schemeClr val="dk1"/>
              </a:buClr>
              <a:buSzPct val="100000"/>
              <a:buChar char="•"/>
            </a:pPr>
            <a:r>
              <a:rPr lang="en-US"/>
              <a:t>It takes time T (n/b) to solve one subproblem of size n/b, and so it takes time aT (n/b) to solve a of them. </a:t>
            </a:r>
            <a:endParaRPr/>
          </a:p>
          <a:p>
            <a:pPr indent="-342900" lvl="0" marL="342900" rtl="0" algn="just">
              <a:lnSpc>
                <a:spcPct val="100000"/>
              </a:lnSpc>
              <a:spcBef>
                <a:spcPts val="544"/>
              </a:spcBef>
              <a:spcAft>
                <a:spcPts val="0"/>
              </a:spcAft>
              <a:buClr>
                <a:schemeClr val="dk1"/>
              </a:buClr>
              <a:buSzPct val="100000"/>
              <a:buChar char="•"/>
            </a:pPr>
            <a:r>
              <a:rPr lang="en-US"/>
              <a:t>D(n) time to divide the problem into subproblems and </a:t>
            </a:r>
            <a:endParaRPr/>
          </a:p>
          <a:p>
            <a:pPr indent="-342900" lvl="0" marL="342900" rtl="0" algn="just">
              <a:lnSpc>
                <a:spcPct val="100000"/>
              </a:lnSpc>
              <a:spcBef>
                <a:spcPts val="544"/>
              </a:spcBef>
              <a:spcAft>
                <a:spcPts val="0"/>
              </a:spcAft>
              <a:buClr>
                <a:schemeClr val="dk1"/>
              </a:buClr>
              <a:buSzPct val="100000"/>
              <a:buChar char="•"/>
            </a:pPr>
            <a:r>
              <a:rPr lang="en-US"/>
              <a:t>C(n) time to combine the solutions to the subproblems into the solution to the original problem.</a:t>
            </a:r>
            <a:endParaRPr/>
          </a:p>
          <a:p>
            <a:pPr indent="-170180" lvl="0" marL="342900" rtl="0" algn="just">
              <a:lnSpc>
                <a:spcPct val="100000"/>
              </a:lnSpc>
              <a:spcBef>
                <a:spcPts val="544"/>
              </a:spcBef>
              <a:spcAft>
                <a:spcPts val="0"/>
              </a:spcAft>
              <a:buClr>
                <a:schemeClr val="dk1"/>
              </a:buClr>
              <a:buSzPct val="100000"/>
              <a:buNone/>
            </a:pPr>
            <a:r>
              <a:t/>
            </a:r>
            <a:endParaRPr/>
          </a:p>
        </p:txBody>
      </p:sp>
      <p:sp>
        <p:nvSpPr>
          <p:cNvPr id="885" name="Google Shape;885;p103"/>
          <p:cNvSpPr txBox="1"/>
          <p:nvPr>
            <p:ph idx="10" type="dt"/>
          </p:nvPr>
        </p:nvSpPr>
        <p:spPr>
          <a:xfrm>
            <a:off x="457200" y="6356351"/>
            <a:ext cx="21336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2/26/2021</a:t>
            </a:r>
            <a:endParaRPr/>
          </a:p>
        </p:txBody>
      </p:sp>
      <p:sp>
        <p:nvSpPr>
          <p:cNvPr id="886" name="Google Shape;886;p103"/>
          <p:cNvSpPr txBox="1"/>
          <p:nvPr>
            <p:ph idx="12" type="sldNum"/>
          </p:nvPr>
        </p:nvSpPr>
        <p:spPr>
          <a:xfrm>
            <a:off x="6553200" y="6356351"/>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887" name="Google Shape;887;p103"/>
          <p:cNvSpPr txBox="1"/>
          <p:nvPr/>
        </p:nvSpPr>
        <p:spPr>
          <a:xfrm>
            <a:off x="1447800" y="1295400"/>
            <a:ext cx="6781800" cy="175432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600"/>
              <a:buFont typeface="Arial"/>
              <a:buNone/>
            </a:pPr>
            <a:r>
              <a:rPr b="0" i="0" lang="en-US" sz="3600" u="none" cap="none" strike="noStrike">
                <a:solidFill>
                  <a:schemeClr val="dk1"/>
                </a:solidFill>
                <a:latin typeface="Calibri"/>
                <a:ea typeface="Calibri"/>
                <a:cs typeface="Calibri"/>
                <a:sym typeface="Calibri"/>
              </a:rPr>
              <a:t>	       1                                   n=1</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3600"/>
              <a:buFont typeface="Arial"/>
              <a:buNone/>
            </a:pPr>
            <a:r>
              <a:rPr b="0" i="0" lang="en-US" sz="3600" u="none" cap="none" strike="noStrike">
                <a:solidFill>
                  <a:schemeClr val="dk1"/>
                </a:solidFill>
                <a:latin typeface="Calibri"/>
                <a:ea typeface="Calibri"/>
                <a:cs typeface="Calibri"/>
                <a:sym typeface="Calibri"/>
              </a:rPr>
              <a:t>T(n)=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3600"/>
              <a:buFont typeface="Arial"/>
              <a:buNone/>
            </a:pPr>
            <a:r>
              <a:rPr b="0" i="0" lang="en-US" sz="3600" u="none" cap="none" strike="noStrike">
                <a:solidFill>
                  <a:schemeClr val="dk1"/>
                </a:solidFill>
                <a:latin typeface="Calibri"/>
                <a:ea typeface="Calibri"/>
                <a:cs typeface="Calibri"/>
                <a:sym typeface="Calibri"/>
              </a:rPr>
              <a:t>             2T(n/2)+D(n)+C(n)      n&gt;1</a:t>
            </a:r>
            <a:endParaRPr b="0" i="0" sz="1400" u="none" cap="none" strike="noStrike">
              <a:solidFill>
                <a:srgbClr val="000000"/>
              </a:solidFill>
              <a:latin typeface="Arial"/>
              <a:ea typeface="Arial"/>
              <a:cs typeface="Arial"/>
              <a:sym typeface="Arial"/>
            </a:endParaRPr>
          </a:p>
        </p:txBody>
      </p:sp>
      <p:sp>
        <p:nvSpPr>
          <p:cNvPr id="888" name="Google Shape;888;p103"/>
          <p:cNvSpPr/>
          <p:nvPr/>
        </p:nvSpPr>
        <p:spPr>
          <a:xfrm>
            <a:off x="2590800" y="1371600"/>
            <a:ext cx="228600" cy="1676400"/>
          </a:xfrm>
          <a:prstGeom prst="leftBrace">
            <a:avLst>
              <a:gd fmla="val 8333" name="adj1"/>
              <a:gd fmla="val 50000" name="adj2"/>
            </a:avLst>
          </a:prstGeom>
          <a:noFill/>
          <a:ln cap="flat" cmpd="sng" w="9525">
            <a:solidFill>
              <a:srgbClr val="4A7DBA"/>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id="889" name="Google Shape;889;p103"/>
          <p:cNvPicPr preferRelativeResize="0"/>
          <p:nvPr/>
        </p:nvPicPr>
        <p:blipFill rotWithShape="1">
          <a:blip r:embed="rId3">
            <a:alphaModFix/>
          </a:blip>
          <a:srcRect b="0" l="0" r="0" t="0"/>
          <a:stretch/>
        </p:blipFill>
        <p:spPr>
          <a:xfrm>
            <a:off x="7550944" y="0"/>
            <a:ext cx="1593056" cy="914400"/>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3" name="Shape 893"/>
        <p:cNvGrpSpPr/>
        <p:nvPr/>
      </p:nvGrpSpPr>
      <p:grpSpPr>
        <a:xfrm>
          <a:off x="0" y="0"/>
          <a:ext cx="0" cy="0"/>
          <a:chOff x="0" y="0"/>
          <a:chExt cx="0" cy="0"/>
        </a:xfrm>
      </p:grpSpPr>
      <p:sp>
        <p:nvSpPr>
          <p:cNvPr id="894" name="Google Shape;894;p104"/>
          <p:cNvSpPr txBox="1"/>
          <p:nvPr>
            <p:ph type="title"/>
          </p:nvPr>
        </p:nvSpPr>
        <p:spPr>
          <a:xfrm>
            <a:off x="457200" y="274638"/>
            <a:ext cx="7086600" cy="1143000"/>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100000"/>
              </a:lnSpc>
              <a:spcBef>
                <a:spcPts val="0"/>
              </a:spcBef>
              <a:spcAft>
                <a:spcPts val="0"/>
              </a:spcAft>
              <a:buClr>
                <a:schemeClr val="dk1"/>
              </a:buClr>
              <a:buSzPct val="100000"/>
              <a:buFont typeface="Calibri"/>
              <a:buNone/>
            </a:pPr>
            <a:r>
              <a:rPr lang="en-US" sz="4000"/>
              <a:t>Recurrence Relation of Merge Sort</a:t>
            </a:r>
            <a:endParaRPr sz="4000"/>
          </a:p>
        </p:txBody>
      </p:sp>
      <p:sp>
        <p:nvSpPr>
          <p:cNvPr id="895" name="Google Shape;895;p104"/>
          <p:cNvSpPr txBox="1"/>
          <p:nvPr>
            <p:ph idx="10" type="dt"/>
          </p:nvPr>
        </p:nvSpPr>
        <p:spPr>
          <a:xfrm>
            <a:off x="457200" y="6356351"/>
            <a:ext cx="21336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2/26/2021</a:t>
            </a:r>
            <a:endParaRPr/>
          </a:p>
        </p:txBody>
      </p:sp>
      <p:sp>
        <p:nvSpPr>
          <p:cNvPr id="896" name="Google Shape;896;p104"/>
          <p:cNvSpPr txBox="1"/>
          <p:nvPr>
            <p:ph idx="12" type="sldNum"/>
          </p:nvPr>
        </p:nvSpPr>
        <p:spPr>
          <a:xfrm>
            <a:off x="6553200" y="6356351"/>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897" name="Google Shape;897;p104"/>
          <p:cNvPicPr preferRelativeResize="0"/>
          <p:nvPr/>
        </p:nvPicPr>
        <p:blipFill rotWithShape="1">
          <a:blip r:embed="rId3">
            <a:alphaModFix/>
          </a:blip>
          <a:srcRect b="0" l="0" r="0" t="0"/>
          <a:stretch/>
        </p:blipFill>
        <p:spPr>
          <a:xfrm>
            <a:off x="1905000" y="1524000"/>
            <a:ext cx="5257800" cy="4048975"/>
          </a:xfrm>
          <a:prstGeom prst="rect">
            <a:avLst/>
          </a:prstGeom>
          <a:noFill/>
          <a:ln>
            <a:noFill/>
          </a:ln>
        </p:spPr>
      </p:pic>
      <p:pic>
        <p:nvPicPr>
          <p:cNvPr id="898" name="Google Shape;898;p104"/>
          <p:cNvPicPr preferRelativeResize="0"/>
          <p:nvPr/>
        </p:nvPicPr>
        <p:blipFill rotWithShape="1">
          <a:blip r:embed="rId4">
            <a:alphaModFix/>
          </a:blip>
          <a:srcRect b="0" l="0" r="0" t="0"/>
          <a:stretch/>
        </p:blipFill>
        <p:spPr>
          <a:xfrm>
            <a:off x="3048000" y="5486400"/>
            <a:ext cx="4730663" cy="838200"/>
          </a:xfrm>
          <a:prstGeom prst="rect">
            <a:avLst/>
          </a:prstGeom>
          <a:noFill/>
          <a:ln>
            <a:noFill/>
          </a:ln>
        </p:spPr>
      </p:pic>
      <p:pic>
        <p:nvPicPr>
          <p:cNvPr id="899" name="Google Shape;899;p104"/>
          <p:cNvPicPr preferRelativeResize="0"/>
          <p:nvPr/>
        </p:nvPicPr>
        <p:blipFill rotWithShape="1">
          <a:blip r:embed="rId5">
            <a:alphaModFix/>
          </a:blip>
          <a:srcRect b="0" l="0" r="0" t="0"/>
          <a:stretch/>
        </p:blipFill>
        <p:spPr>
          <a:xfrm>
            <a:off x="7550944" y="0"/>
            <a:ext cx="1593056" cy="914400"/>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3" name="Shape 903"/>
        <p:cNvGrpSpPr/>
        <p:nvPr/>
      </p:nvGrpSpPr>
      <p:grpSpPr>
        <a:xfrm>
          <a:off x="0" y="0"/>
          <a:ext cx="0" cy="0"/>
          <a:chOff x="0" y="0"/>
          <a:chExt cx="0" cy="0"/>
        </a:xfrm>
      </p:grpSpPr>
      <p:sp>
        <p:nvSpPr>
          <p:cNvPr id="904" name="Google Shape;904;p10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Analysis of Merge Sort</a:t>
            </a:r>
            <a:endParaRPr/>
          </a:p>
        </p:txBody>
      </p:sp>
      <p:sp>
        <p:nvSpPr>
          <p:cNvPr id="905" name="Google Shape;905;p105"/>
          <p:cNvSpPr txBox="1"/>
          <p:nvPr>
            <p:ph idx="1" type="body"/>
          </p:nvPr>
        </p:nvSpPr>
        <p:spPr>
          <a:xfrm>
            <a:off x="457200" y="1600201"/>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Clr>
                <a:schemeClr val="dk1"/>
              </a:buClr>
              <a:buSzPts val="2800"/>
              <a:buChar char="•"/>
            </a:pPr>
            <a:r>
              <a:rPr lang="en-US" sz="2800"/>
              <a:t>Worst Case Time Complexity [ Big-O ]: </a:t>
            </a:r>
            <a:r>
              <a:rPr b="1" lang="en-US" sz="2800"/>
              <a:t>O(n*log n)</a:t>
            </a:r>
            <a:endParaRPr sz="2800"/>
          </a:p>
          <a:p>
            <a:pPr indent="-342900" lvl="0" marL="342900" rtl="0" algn="l">
              <a:lnSpc>
                <a:spcPct val="100000"/>
              </a:lnSpc>
              <a:spcBef>
                <a:spcPts val="560"/>
              </a:spcBef>
              <a:spcAft>
                <a:spcPts val="0"/>
              </a:spcAft>
              <a:buClr>
                <a:schemeClr val="dk1"/>
              </a:buClr>
              <a:buSzPts val="2800"/>
              <a:buChar char="•"/>
            </a:pPr>
            <a:r>
              <a:rPr lang="en-US" sz="2800"/>
              <a:t>Best Case Time Complexity [Big-omega]: </a:t>
            </a:r>
            <a:r>
              <a:rPr b="1" lang="en-US" sz="2800"/>
              <a:t>O(n*log n)</a:t>
            </a:r>
            <a:endParaRPr sz="2800"/>
          </a:p>
          <a:p>
            <a:pPr indent="-342900" lvl="0" marL="342900" rtl="0" algn="l">
              <a:lnSpc>
                <a:spcPct val="100000"/>
              </a:lnSpc>
              <a:spcBef>
                <a:spcPts val="560"/>
              </a:spcBef>
              <a:spcAft>
                <a:spcPts val="0"/>
              </a:spcAft>
              <a:buClr>
                <a:schemeClr val="dk1"/>
              </a:buClr>
              <a:buSzPts val="2800"/>
              <a:buChar char="•"/>
            </a:pPr>
            <a:r>
              <a:rPr lang="en-US" sz="2800"/>
              <a:t>Average Time Complexity [Big-theta]: </a:t>
            </a:r>
            <a:r>
              <a:rPr b="1" lang="en-US" sz="2800"/>
              <a:t>O(n*log n)</a:t>
            </a:r>
            <a:endParaRPr sz="2800"/>
          </a:p>
          <a:p>
            <a:pPr indent="-139700" lvl="0" marL="342900" rtl="0" algn="l">
              <a:lnSpc>
                <a:spcPct val="100000"/>
              </a:lnSpc>
              <a:spcBef>
                <a:spcPts val="640"/>
              </a:spcBef>
              <a:spcAft>
                <a:spcPts val="0"/>
              </a:spcAft>
              <a:buClr>
                <a:schemeClr val="dk1"/>
              </a:buClr>
              <a:buSzPts val="3200"/>
              <a:buNone/>
            </a:pPr>
            <a:r>
              <a:t/>
            </a:r>
            <a:endParaRPr/>
          </a:p>
        </p:txBody>
      </p:sp>
      <p:sp>
        <p:nvSpPr>
          <p:cNvPr id="906" name="Google Shape;906;p105"/>
          <p:cNvSpPr txBox="1"/>
          <p:nvPr>
            <p:ph idx="10" type="dt"/>
          </p:nvPr>
        </p:nvSpPr>
        <p:spPr>
          <a:xfrm>
            <a:off x="457200" y="6356351"/>
            <a:ext cx="21336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2/26/2021</a:t>
            </a:r>
            <a:endParaRPr/>
          </a:p>
        </p:txBody>
      </p:sp>
      <p:sp>
        <p:nvSpPr>
          <p:cNvPr id="907" name="Google Shape;907;p105"/>
          <p:cNvSpPr txBox="1"/>
          <p:nvPr>
            <p:ph idx="12" type="sldNum"/>
          </p:nvPr>
        </p:nvSpPr>
        <p:spPr>
          <a:xfrm>
            <a:off x="6553200" y="6356351"/>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908" name="Google Shape;908;p105"/>
          <p:cNvPicPr preferRelativeResize="0"/>
          <p:nvPr/>
        </p:nvPicPr>
        <p:blipFill rotWithShape="1">
          <a:blip r:embed="rId3">
            <a:alphaModFix/>
          </a:blip>
          <a:srcRect b="0" l="0" r="0" t="0"/>
          <a:stretch/>
        </p:blipFill>
        <p:spPr>
          <a:xfrm>
            <a:off x="7550944" y="0"/>
            <a:ext cx="1593056" cy="914400"/>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2" name="Shape 912"/>
        <p:cNvGrpSpPr/>
        <p:nvPr/>
      </p:nvGrpSpPr>
      <p:grpSpPr>
        <a:xfrm>
          <a:off x="0" y="0"/>
          <a:ext cx="0" cy="0"/>
          <a:chOff x="0" y="0"/>
          <a:chExt cx="0" cy="0"/>
        </a:xfrm>
      </p:grpSpPr>
      <p:sp>
        <p:nvSpPr>
          <p:cNvPr id="913" name="Google Shape;913;p10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Home Assignment</a:t>
            </a:r>
            <a:endParaRPr/>
          </a:p>
        </p:txBody>
      </p:sp>
      <p:sp>
        <p:nvSpPr>
          <p:cNvPr id="914" name="Google Shape;914;p106"/>
          <p:cNvSpPr txBox="1"/>
          <p:nvPr>
            <p:ph idx="1" type="body"/>
          </p:nvPr>
        </p:nvSpPr>
        <p:spPr>
          <a:xfrm>
            <a:off x="457200" y="1600201"/>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Clr>
                <a:schemeClr val="dk1"/>
              </a:buClr>
              <a:buSzPts val="3200"/>
              <a:buChar char="•"/>
            </a:pPr>
            <a:r>
              <a:rPr lang="en-US"/>
              <a:t>A = {3, 41, 52, 26, 38, 57, 9, 49}</a:t>
            </a:r>
            <a:endParaRPr/>
          </a:p>
          <a:p>
            <a:pPr indent="-342900" lvl="0" marL="342900" rtl="0" algn="l">
              <a:lnSpc>
                <a:spcPct val="100000"/>
              </a:lnSpc>
              <a:spcBef>
                <a:spcPts val="640"/>
              </a:spcBef>
              <a:spcAft>
                <a:spcPts val="0"/>
              </a:spcAft>
              <a:buClr>
                <a:schemeClr val="dk1"/>
              </a:buClr>
              <a:buSzPts val="3200"/>
              <a:buChar char="•"/>
            </a:pPr>
            <a:r>
              <a:rPr lang="en-US"/>
              <a:t>B= { 38, 27, 43, 3, 9, 82,10}</a:t>
            </a:r>
            <a:endParaRPr/>
          </a:p>
          <a:p>
            <a:pPr indent="-342900" lvl="0" marL="342900" rtl="0" algn="l">
              <a:lnSpc>
                <a:spcPct val="100000"/>
              </a:lnSpc>
              <a:spcBef>
                <a:spcPts val="640"/>
              </a:spcBef>
              <a:spcAft>
                <a:spcPts val="0"/>
              </a:spcAft>
              <a:buClr>
                <a:schemeClr val="dk1"/>
              </a:buClr>
              <a:buSzPts val="3200"/>
              <a:buChar char="•"/>
            </a:pPr>
            <a:r>
              <a:rPr lang="en-US"/>
              <a:t>C= { 70, 20,30,40, 10, 50, 60}</a:t>
            </a:r>
            <a:endParaRPr/>
          </a:p>
        </p:txBody>
      </p:sp>
      <p:sp>
        <p:nvSpPr>
          <p:cNvPr id="915" name="Google Shape;915;p106"/>
          <p:cNvSpPr txBox="1"/>
          <p:nvPr>
            <p:ph idx="10" type="dt"/>
          </p:nvPr>
        </p:nvSpPr>
        <p:spPr>
          <a:xfrm>
            <a:off x="457200" y="6356351"/>
            <a:ext cx="21336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2/26/2021</a:t>
            </a:r>
            <a:endParaRPr/>
          </a:p>
        </p:txBody>
      </p:sp>
      <p:sp>
        <p:nvSpPr>
          <p:cNvPr id="916" name="Google Shape;916;p106"/>
          <p:cNvSpPr txBox="1"/>
          <p:nvPr>
            <p:ph idx="12" type="sldNum"/>
          </p:nvPr>
        </p:nvSpPr>
        <p:spPr>
          <a:xfrm>
            <a:off x="6553200" y="6356351"/>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917" name="Google Shape;917;p106"/>
          <p:cNvPicPr preferRelativeResize="0"/>
          <p:nvPr/>
        </p:nvPicPr>
        <p:blipFill rotWithShape="1">
          <a:blip r:embed="rId3">
            <a:alphaModFix/>
          </a:blip>
          <a:srcRect b="0" l="0" r="0" t="0"/>
          <a:stretch/>
        </p:blipFill>
        <p:spPr>
          <a:xfrm>
            <a:off x="7550944" y="0"/>
            <a:ext cx="1593056" cy="914400"/>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1" name="Shape 921"/>
        <p:cNvGrpSpPr/>
        <p:nvPr/>
      </p:nvGrpSpPr>
      <p:grpSpPr>
        <a:xfrm>
          <a:off x="0" y="0"/>
          <a:ext cx="0" cy="0"/>
          <a:chOff x="0" y="0"/>
          <a:chExt cx="0" cy="0"/>
        </a:xfrm>
      </p:grpSpPr>
      <p:sp>
        <p:nvSpPr>
          <p:cNvPr id="922" name="Google Shape;922;p10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dk1"/>
              </a:buClr>
              <a:buSzPts val="6000"/>
              <a:buFont typeface="Calibri"/>
              <a:buNone/>
            </a:pPr>
            <a:r>
              <a:rPr lang="en-US"/>
              <a:t>Quick Sort</a:t>
            </a:r>
            <a:endParaRPr/>
          </a:p>
        </p:txBody>
      </p:sp>
      <p:sp>
        <p:nvSpPr>
          <p:cNvPr id="923" name="Google Shape;923;p107"/>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p>
            <a:pPr indent="0" lvl="0" marL="0" rtl="0" algn="ctr">
              <a:lnSpc>
                <a:spcPct val="100000"/>
              </a:lnSpc>
              <a:spcBef>
                <a:spcPts val="0"/>
              </a:spcBef>
              <a:spcAft>
                <a:spcPts val="0"/>
              </a:spcAft>
              <a:buClr>
                <a:srgbClr val="888888"/>
              </a:buClr>
              <a:buSzPts val="3200"/>
              <a:buNone/>
            </a:pPr>
            <a:r>
              <a:t/>
            </a:r>
            <a:endParaRPr/>
          </a:p>
        </p:txBody>
      </p:sp>
      <p:pic>
        <p:nvPicPr>
          <p:cNvPr id="924" name="Google Shape;924;p107"/>
          <p:cNvPicPr preferRelativeResize="0"/>
          <p:nvPr/>
        </p:nvPicPr>
        <p:blipFill rotWithShape="1">
          <a:blip r:embed="rId3">
            <a:alphaModFix/>
          </a:blip>
          <a:srcRect b="0" l="0" r="0" t="0"/>
          <a:stretch/>
        </p:blipFill>
        <p:spPr>
          <a:xfrm>
            <a:off x="7550944" y="0"/>
            <a:ext cx="1593056" cy="914400"/>
          </a:xfrm>
          <a:prstGeom prst="rect">
            <a:avLst/>
          </a:prstGeom>
          <a:noFill/>
          <a:ln>
            <a:noFill/>
          </a:ln>
        </p:spPr>
      </p:pic>
      <p:sp>
        <p:nvSpPr>
          <p:cNvPr id="925" name="Google Shape;925;p107"/>
          <p:cNvSpPr txBox="1"/>
          <p:nvPr>
            <p:ph idx="10" type="dt"/>
          </p:nvPr>
        </p:nvSpPr>
        <p:spPr>
          <a:xfrm>
            <a:off x="457200" y="6356351"/>
            <a:ext cx="21336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2/26/2021</a:t>
            </a:r>
            <a:endParaRPr/>
          </a:p>
        </p:txBody>
      </p:sp>
      <p:sp>
        <p:nvSpPr>
          <p:cNvPr id="926" name="Google Shape;926;p107"/>
          <p:cNvSpPr txBox="1"/>
          <p:nvPr>
            <p:ph idx="12" type="sldNum"/>
          </p:nvPr>
        </p:nvSpPr>
        <p:spPr>
          <a:xfrm>
            <a:off x="6553200" y="6356351"/>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0" name="Shape 930"/>
        <p:cNvGrpSpPr/>
        <p:nvPr/>
      </p:nvGrpSpPr>
      <p:grpSpPr>
        <a:xfrm>
          <a:off x="0" y="0"/>
          <a:ext cx="0" cy="0"/>
          <a:chOff x="0" y="0"/>
          <a:chExt cx="0" cy="0"/>
        </a:xfrm>
      </p:grpSpPr>
      <p:sp>
        <p:nvSpPr>
          <p:cNvPr id="931" name="Google Shape;931;p108"/>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4400"/>
              <a:buFont typeface="Calibri"/>
              <a:buNone/>
            </a:pPr>
            <a:r>
              <a:rPr lang="en-US"/>
              <a:t>Introduction</a:t>
            </a:r>
            <a:br>
              <a:rPr lang="en-US"/>
            </a:br>
            <a:endParaRPr/>
          </a:p>
        </p:txBody>
      </p:sp>
      <p:sp>
        <p:nvSpPr>
          <p:cNvPr id="932" name="Google Shape;932;p108"/>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rmAutofit fontScale="92500" lnSpcReduction="20000"/>
          </a:bodyPr>
          <a:lstStyle/>
          <a:p>
            <a:pPr indent="-228600" lvl="0" marL="228600" rtl="0" algn="just">
              <a:lnSpc>
                <a:spcPct val="90000"/>
              </a:lnSpc>
              <a:spcBef>
                <a:spcPts val="0"/>
              </a:spcBef>
              <a:spcAft>
                <a:spcPts val="0"/>
              </a:spcAft>
              <a:buClr>
                <a:schemeClr val="dk1"/>
              </a:buClr>
              <a:buSzPct val="94594"/>
              <a:buChar char="•"/>
            </a:pPr>
            <a:r>
              <a:rPr lang="en-US"/>
              <a:t>An efficient sorting algorithm</a:t>
            </a:r>
            <a:endParaRPr/>
          </a:p>
          <a:p>
            <a:pPr indent="-228600" lvl="0" marL="228600" rtl="0" algn="just">
              <a:lnSpc>
                <a:spcPct val="90000"/>
              </a:lnSpc>
              <a:spcBef>
                <a:spcPts val="1000"/>
              </a:spcBef>
              <a:spcAft>
                <a:spcPts val="0"/>
              </a:spcAft>
              <a:buClr>
                <a:schemeClr val="dk1"/>
              </a:buClr>
              <a:buSzPct val="94594"/>
              <a:buChar char="•"/>
            </a:pPr>
            <a:r>
              <a:rPr lang="en-US"/>
              <a:t>Based on partitioning of array of </a:t>
            </a:r>
            <a:r>
              <a:rPr b="1" lang="en-US"/>
              <a:t>data</a:t>
            </a:r>
            <a:r>
              <a:rPr lang="en-US"/>
              <a:t> into smaller arrays</a:t>
            </a:r>
            <a:endParaRPr/>
          </a:p>
          <a:p>
            <a:pPr indent="-228600" lvl="0" marL="228600" rtl="0" algn="just">
              <a:lnSpc>
                <a:spcPct val="90000"/>
              </a:lnSpc>
              <a:spcBef>
                <a:spcPts val="1000"/>
              </a:spcBef>
              <a:spcAft>
                <a:spcPts val="0"/>
              </a:spcAft>
              <a:buClr>
                <a:schemeClr val="dk1"/>
              </a:buClr>
              <a:buSzPct val="94594"/>
              <a:buChar char="•"/>
            </a:pPr>
            <a:r>
              <a:rPr lang="en-US"/>
              <a:t>Developed by British computer scientist Tony Hoare  in 1959 and published in 1961</a:t>
            </a:r>
            <a:endParaRPr/>
          </a:p>
          <a:p>
            <a:pPr indent="-228600" lvl="0" marL="228600" rtl="0" algn="just">
              <a:lnSpc>
                <a:spcPct val="90000"/>
              </a:lnSpc>
              <a:spcBef>
                <a:spcPts val="1000"/>
              </a:spcBef>
              <a:spcAft>
                <a:spcPts val="0"/>
              </a:spcAft>
              <a:buClr>
                <a:schemeClr val="dk1"/>
              </a:buClr>
              <a:buSzPct val="94594"/>
              <a:buChar char="•"/>
            </a:pPr>
            <a:r>
              <a:rPr lang="en-US"/>
              <a:t>Two or three times faster than other sorting algorithms</a:t>
            </a:r>
            <a:endParaRPr/>
          </a:p>
          <a:p>
            <a:pPr indent="-228600" lvl="0" marL="228600" rtl="0" algn="just">
              <a:lnSpc>
                <a:spcPct val="90000"/>
              </a:lnSpc>
              <a:spcBef>
                <a:spcPts val="1000"/>
              </a:spcBef>
              <a:spcAft>
                <a:spcPts val="0"/>
              </a:spcAft>
              <a:buClr>
                <a:schemeClr val="dk1"/>
              </a:buClr>
              <a:buSzPct val="94594"/>
              <a:buChar char="•"/>
            </a:pPr>
            <a:r>
              <a:rPr lang="en-US"/>
              <a:t>Uses divide and conquer strategy</a:t>
            </a:r>
            <a:endParaRPr/>
          </a:p>
          <a:p>
            <a:pPr indent="-228600" lvl="0" marL="228600" rtl="0" algn="just">
              <a:lnSpc>
                <a:spcPct val="90000"/>
              </a:lnSpc>
              <a:spcBef>
                <a:spcPts val="1000"/>
              </a:spcBef>
              <a:spcAft>
                <a:spcPts val="0"/>
              </a:spcAft>
              <a:buClr>
                <a:schemeClr val="dk1"/>
              </a:buClr>
              <a:buSzPct val="94594"/>
              <a:buChar char="•"/>
            </a:pPr>
            <a:r>
              <a:rPr lang="en-US"/>
              <a:t>Quicksort is a comparison sort</a:t>
            </a:r>
            <a:endParaRPr/>
          </a:p>
          <a:p>
            <a:pPr indent="-228600" lvl="0" marL="228600" rtl="0" algn="just">
              <a:lnSpc>
                <a:spcPct val="90000"/>
              </a:lnSpc>
              <a:spcBef>
                <a:spcPts val="1000"/>
              </a:spcBef>
              <a:spcAft>
                <a:spcPts val="0"/>
              </a:spcAft>
              <a:buClr>
                <a:schemeClr val="dk1"/>
              </a:buClr>
              <a:buSzPct val="94594"/>
              <a:buChar char="•"/>
            </a:pPr>
            <a:r>
              <a:rPr lang="en-US"/>
              <a:t>Sometimes called </a:t>
            </a:r>
            <a:r>
              <a:rPr b="1" lang="en-US"/>
              <a:t>partition-exchange sort</a:t>
            </a:r>
            <a:endParaRPr/>
          </a:p>
          <a:p>
            <a:pPr indent="-50800" lvl="0" marL="228600" rtl="0" algn="l">
              <a:lnSpc>
                <a:spcPct val="90000"/>
              </a:lnSpc>
              <a:spcBef>
                <a:spcPts val="1000"/>
              </a:spcBef>
              <a:spcAft>
                <a:spcPts val="0"/>
              </a:spcAft>
              <a:buClr>
                <a:schemeClr val="dk1"/>
              </a:buClr>
              <a:buSzPct val="94594"/>
              <a:buNone/>
            </a:pPr>
            <a:r>
              <a:t/>
            </a:r>
            <a:endParaRPr b="1"/>
          </a:p>
        </p:txBody>
      </p:sp>
      <p:pic>
        <p:nvPicPr>
          <p:cNvPr id="933" name="Google Shape;933;p108"/>
          <p:cNvPicPr preferRelativeResize="0"/>
          <p:nvPr/>
        </p:nvPicPr>
        <p:blipFill rotWithShape="1">
          <a:blip r:embed="rId3">
            <a:alphaModFix/>
          </a:blip>
          <a:srcRect b="0" l="0" r="0" t="0"/>
          <a:stretch/>
        </p:blipFill>
        <p:spPr>
          <a:xfrm>
            <a:off x="7550944" y="0"/>
            <a:ext cx="1593056" cy="914400"/>
          </a:xfrm>
          <a:prstGeom prst="rect">
            <a:avLst/>
          </a:prstGeom>
          <a:noFill/>
          <a:ln>
            <a:noFill/>
          </a:ln>
        </p:spPr>
      </p:pic>
      <p:sp>
        <p:nvSpPr>
          <p:cNvPr id="934" name="Google Shape;934;p108"/>
          <p:cNvSpPr txBox="1"/>
          <p:nvPr>
            <p:ph idx="10" type="dt"/>
          </p:nvPr>
        </p:nvSpPr>
        <p:spPr>
          <a:xfrm>
            <a:off x="457200" y="6356351"/>
            <a:ext cx="21336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2/26/2021</a:t>
            </a:r>
            <a:endParaRPr/>
          </a:p>
        </p:txBody>
      </p:sp>
      <p:sp>
        <p:nvSpPr>
          <p:cNvPr id="935" name="Google Shape;935;p108"/>
          <p:cNvSpPr txBox="1"/>
          <p:nvPr>
            <p:ph idx="12" type="sldNum"/>
          </p:nvPr>
        </p:nvSpPr>
        <p:spPr>
          <a:xfrm>
            <a:off x="6553200" y="6356351"/>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9" name="Shape 939"/>
        <p:cNvGrpSpPr/>
        <p:nvPr/>
      </p:nvGrpSpPr>
      <p:grpSpPr>
        <a:xfrm>
          <a:off x="0" y="0"/>
          <a:ext cx="0" cy="0"/>
          <a:chOff x="0" y="0"/>
          <a:chExt cx="0" cy="0"/>
        </a:xfrm>
      </p:grpSpPr>
      <p:sp>
        <p:nvSpPr>
          <p:cNvPr id="940" name="Google Shape;940;p109"/>
          <p:cNvSpPr txBox="1"/>
          <p:nvPr>
            <p:ph type="title"/>
          </p:nvPr>
        </p:nvSpPr>
        <p:spPr>
          <a:xfrm>
            <a:off x="685800" y="990600"/>
            <a:ext cx="7886700" cy="99060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22222"/>
              <a:buFont typeface="Calibri"/>
              <a:buNone/>
            </a:pPr>
            <a:r>
              <a:rPr lang="en-US" sz="4000"/>
              <a:t>Three operations performed in quick sort </a:t>
            </a:r>
            <a:br>
              <a:rPr lang="en-US"/>
            </a:br>
            <a:endParaRPr/>
          </a:p>
        </p:txBody>
      </p:sp>
      <p:sp>
        <p:nvSpPr>
          <p:cNvPr id="941" name="Google Shape;941;p109"/>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rmAutofit lnSpcReduction="10000"/>
          </a:bodyPr>
          <a:lstStyle/>
          <a:p>
            <a:pPr indent="-50800" lvl="0" marL="228600" rtl="0" algn="l">
              <a:lnSpc>
                <a:spcPct val="90000"/>
              </a:lnSpc>
              <a:spcBef>
                <a:spcPts val="0"/>
              </a:spcBef>
              <a:spcAft>
                <a:spcPts val="0"/>
              </a:spcAft>
              <a:buClr>
                <a:schemeClr val="dk1"/>
              </a:buClr>
              <a:buSzPts val="2800"/>
              <a:buNone/>
            </a:pPr>
            <a:r>
              <a:t/>
            </a:r>
            <a:endParaRPr/>
          </a:p>
          <a:p>
            <a:pPr indent="-514350" lvl="0" marL="514350" rtl="0" algn="l">
              <a:lnSpc>
                <a:spcPct val="90000"/>
              </a:lnSpc>
              <a:spcBef>
                <a:spcPts val="1000"/>
              </a:spcBef>
              <a:spcAft>
                <a:spcPts val="0"/>
              </a:spcAft>
              <a:buClr>
                <a:schemeClr val="dk1"/>
              </a:buClr>
              <a:buSzPts val="2800"/>
              <a:buFont typeface="Calibri"/>
              <a:buAutoNum type="arabicPeriod"/>
            </a:pPr>
            <a:r>
              <a:rPr b="1" lang="en-US"/>
              <a:t>Divide: </a:t>
            </a:r>
            <a:r>
              <a:rPr lang="en-US"/>
              <a:t>Select a 'pivot' element from the array and partition the other elements into two sub-arrays, according to whether they are less than or greater than the pivot. </a:t>
            </a:r>
            <a:endParaRPr/>
          </a:p>
          <a:p>
            <a:pPr indent="-514350" lvl="0" marL="514350" rtl="0" algn="l">
              <a:lnSpc>
                <a:spcPct val="90000"/>
              </a:lnSpc>
              <a:spcBef>
                <a:spcPts val="1000"/>
              </a:spcBef>
              <a:spcAft>
                <a:spcPts val="0"/>
              </a:spcAft>
              <a:buClr>
                <a:schemeClr val="dk1"/>
              </a:buClr>
              <a:buSzPts val="2800"/>
              <a:buFont typeface="Calibri"/>
              <a:buAutoNum type="arabicPeriod"/>
            </a:pPr>
            <a:r>
              <a:rPr b="1" lang="en-US"/>
              <a:t>Conquer : </a:t>
            </a:r>
            <a:r>
              <a:rPr lang="en-US"/>
              <a:t>Recursively sort the two sub arrays</a:t>
            </a:r>
            <a:endParaRPr/>
          </a:p>
          <a:p>
            <a:pPr indent="-514350" lvl="0" marL="514350" rtl="0" algn="l">
              <a:lnSpc>
                <a:spcPct val="90000"/>
              </a:lnSpc>
              <a:spcBef>
                <a:spcPts val="1000"/>
              </a:spcBef>
              <a:spcAft>
                <a:spcPts val="0"/>
              </a:spcAft>
              <a:buClr>
                <a:schemeClr val="dk1"/>
              </a:buClr>
              <a:buSzPts val="2800"/>
              <a:buFont typeface="Calibri"/>
              <a:buAutoNum type="arabicPeriod"/>
            </a:pPr>
            <a:r>
              <a:rPr b="1" lang="en-US"/>
              <a:t>Combine </a:t>
            </a:r>
            <a:r>
              <a:rPr lang="en-US"/>
              <a:t>: Combine all the sorted elements in a group to form a list of sorted elements.</a:t>
            </a:r>
            <a:endParaRPr/>
          </a:p>
          <a:p>
            <a:pPr indent="-50800" lvl="0" marL="228600" rtl="0" algn="l">
              <a:lnSpc>
                <a:spcPct val="90000"/>
              </a:lnSpc>
              <a:spcBef>
                <a:spcPts val="1000"/>
              </a:spcBef>
              <a:spcAft>
                <a:spcPts val="0"/>
              </a:spcAft>
              <a:buClr>
                <a:schemeClr val="dk1"/>
              </a:buClr>
              <a:buSzPts val="2800"/>
              <a:buNone/>
            </a:pPr>
            <a:r>
              <a:t/>
            </a:r>
            <a:endParaRPr/>
          </a:p>
        </p:txBody>
      </p:sp>
      <p:pic>
        <p:nvPicPr>
          <p:cNvPr id="942" name="Google Shape;942;p109"/>
          <p:cNvPicPr preferRelativeResize="0"/>
          <p:nvPr/>
        </p:nvPicPr>
        <p:blipFill rotWithShape="1">
          <a:blip r:embed="rId3">
            <a:alphaModFix/>
          </a:blip>
          <a:srcRect b="0" l="0" r="0" t="0"/>
          <a:stretch/>
        </p:blipFill>
        <p:spPr>
          <a:xfrm>
            <a:off x="7550944" y="0"/>
            <a:ext cx="1593056" cy="914400"/>
          </a:xfrm>
          <a:prstGeom prst="rect">
            <a:avLst/>
          </a:prstGeom>
          <a:noFill/>
          <a:ln>
            <a:noFill/>
          </a:ln>
        </p:spPr>
      </p:pic>
      <p:sp>
        <p:nvSpPr>
          <p:cNvPr id="943" name="Google Shape;943;p109"/>
          <p:cNvSpPr txBox="1"/>
          <p:nvPr>
            <p:ph idx="10" type="dt"/>
          </p:nvPr>
        </p:nvSpPr>
        <p:spPr>
          <a:xfrm>
            <a:off x="457200" y="6356351"/>
            <a:ext cx="21336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2/26/2021</a:t>
            </a:r>
            <a:endParaRPr/>
          </a:p>
        </p:txBody>
      </p:sp>
      <p:sp>
        <p:nvSpPr>
          <p:cNvPr id="944" name="Google Shape;944;p109"/>
          <p:cNvSpPr txBox="1"/>
          <p:nvPr>
            <p:ph idx="12" type="sldNum"/>
          </p:nvPr>
        </p:nvSpPr>
        <p:spPr>
          <a:xfrm>
            <a:off x="6553200" y="6356351"/>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8" name="Shape 948"/>
        <p:cNvGrpSpPr/>
        <p:nvPr/>
      </p:nvGrpSpPr>
      <p:grpSpPr>
        <a:xfrm>
          <a:off x="0" y="0"/>
          <a:ext cx="0" cy="0"/>
          <a:chOff x="0" y="0"/>
          <a:chExt cx="0" cy="0"/>
        </a:xfrm>
      </p:grpSpPr>
      <p:sp>
        <p:nvSpPr>
          <p:cNvPr id="949" name="Google Shape;949;p110"/>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How Quick sort works </a:t>
            </a:r>
            <a:endParaRPr/>
          </a:p>
        </p:txBody>
      </p:sp>
      <p:sp>
        <p:nvSpPr>
          <p:cNvPr id="950" name="Google Shape;950;p110"/>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rmAutofit fontScale="70000" lnSpcReduction="20000"/>
          </a:bodyPr>
          <a:lstStyle/>
          <a:p>
            <a:pPr indent="-228600" lvl="0" marL="228600" rtl="0" algn="l">
              <a:lnSpc>
                <a:spcPct val="90000"/>
              </a:lnSpc>
              <a:spcBef>
                <a:spcPts val="0"/>
              </a:spcBef>
              <a:spcAft>
                <a:spcPts val="0"/>
              </a:spcAft>
              <a:buClr>
                <a:schemeClr val="dk1"/>
              </a:buClr>
              <a:buSzPct val="100000"/>
              <a:buChar char="•"/>
            </a:pPr>
            <a:r>
              <a:rPr lang="en-US"/>
              <a:t>Select a PIVOT element from the array </a:t>
            </a:r>
            <a:endParaRPr/>
          </a:p>
          <a:p>
            <a:pPr indent="-228600" lvl="0" marL="228600" rtl="0" algn="l">
              <a:lnSpc>
                <a:spcPct val="90000"/>
              </a:lnSpc>
              <a:spcBef>
                <a:spcPts val="1000"/>
              </a:spcBef>
              <a:spcAft>
                <a:spcPts val="0"/>
              </a:spcAft>
              <a:buClr>
                <a:schemeClr val="dk1"/>
              </a:buClr>
              <a:buSzPct val="100000"/>
              <a:buChar char="•"/>
            </a:pPr>
            <a:r>
              <a:rPr lang="en-US"/>
              <a:t> You can choose any element from the array as the pivot element.</a:t>
            </a:r>
            <a:endParaRPr/>
          </a:p>
          <a:p>
            <a:pPr indent="-228600" lvl="0" marL="228600" rtl="0" algn="l">
              <a:lnSpc>
                <a:spcPct val="90000"/>
              </a:lnSpc>
              <a:spcBef>
                <a:spcPts val="1000"/>
              </a:spcBef>
              <a:spcAft>
                <a:spcPts val="0"/>
              </a:spcAft>
              <a:buClr>
                <a:schemeClr val="dk1"/>
              </a:buClr>
              <a:buSzPct val="100000"/>
              <a:buChar char="•"/>
            </a:pPr>
            <a:r>
              <a:rPr lang="en-US"/>
              <a:t>Here, we have taken the first element of the array as the pivot element.</a:t>
            </a:r>
            <a:endParaRPr/>
          </a:p>
          <a:p>
            <a:pPr indent="-64135" lvl="0" marL="228600" rtl="0" algn="l">
              <a:lnSpc>
                <a:spcPct val="90000"/>
              </a:lnSpc>
              <a:spcBef>
                <a:spcPts val="1000"/>
              </a:spcBef>
              <a:spcAft>
                <a:spcPts val="0"/>
              </a:spcAft>
              <a:buClr>
                <a:schemeClr val="dk1"/>
              </a:buClr>
              <a:buSzPct val="100000"/>
              <a:buNone/>
            </a:pPr>
            <a:r>
              <a:t/>
            </a:r>
            <a:endParaRPr/>
          </a:p>
          <a:p>
            <a:pPr indent="-64135" lvl="0" marL="228600" rtl="0" algn="l">
              <a:lnSpc>
                <a:spcPct val="90000"/>
              </a:lnSpc>
              <a:spcBef>
                <a:spcPts val="1000"/>
              </a:spcBef>
              <a:spcAft>
                <a:spcPts val="0"/>
              </a:spcAft>
              <a:buClr>
                <a:schemeClr val="dk1"/>
              </a:buClr>
              <a:buSzPct val="100000"/>
              <a:buNone/>
            </a:pPr>
            <a:r>
              <a:t/>
            </a:r>
            <a:endParaRPr/>
          </a:p>
          <a:p>
            <a:pPr indent="-228600" lvl="0" marL="228600" rtl="0" algn="l">
              <a:lnSpc>
                <a:spcPct val="90000"/>
              </a:lnSpc>
              <a:spcBef>
                <a:spcPts val="1000"/>
              </a:spcBef>
              <a:spcAft>
                <a:spcPts val="0"/>
              </a:spcAft>
              <a:buClr>
                <a:schemeClr val="dk1"/>
              </a:buClr>
              <a:buSzPct val="100000"/>
              <a:buChar char="•"/>
            </a:pPr>
            <a:r>
              <a:rPr lang="en-US"/>
              <a:t>The elements smaller than the pivot element are put on the left and the elements greater than the pivot element are put on the right.</a:t>
            </a:r>
            <a:br>
              <a:rPr lang="en-US"/>
            </a:br>
            <a:endParaRPr/>
          </a:p>
          <a:p>
            <a:pPr indent="-64135" lvl="0" marL="228600" rtl="0" algn="l">
              <a:lnSpc>
                <a:spcPct val="90000"/>
              </a:lnSpc>
              <a:spcBef>
                <a:spcPts val="1000"/>
              </a:spcBef>
              <a:spcAft>
                <a:spcPts val="0"/>
              </a:spcAft>
              <a:buClr>
                <a:schemeClr val="dk1"/>
              </a:buClr>
              <a:buSzPct val="100000"/>
              <a:buNone/>
            </a:pPr>
            <a:r>
              <a:t/>
            </a:r>
            <a:endParaRPr/>
          </a:p>
          <a:p>
            <a:pPr indent="-228600" lvl="0" marL="228600" rtl="0" algn="l">
              <a:lnSpc>
                <a:spcPct val="90000"/>
              </a:lnSpc>
              <a:spcBef>
                <a:spcPts val="1000"/>
              </a:spcBef>
              <a:spcAft>
                <a:spcPts val="0"/>
              </a:spcAft>
              <a:buClr>
                <a:schemeClr val="dk1"/>
              </a:buClr>
              <a:buSzPct val="100000"/>
              <a:buChar char="•"/>
            </a:pPr>
            <a:r>
              <a:rPr lang="en-US"/>
              <a:t>Now sort the left and right arrays recursively.</a:t>
            </a:r>
            <a:endParaRPr/>
          </a:p>
        </p:txBody>
      </p:sp>
      <p:graphicFrame>
        <p:nvGraphicFramePr>
          <p:cNvPr id="951" name="Google Shape;951;p110"/>
          <p:cNvGraphicFramePr/>
          <p:nvPr/>
        </p:nvGraphicFramePr>
        <p:xfrm>
          <a:off x="1253543" y="3321842"/>
          <a:ext cx="3000000" cy="3000000"/>
        </p:xfrm>
        <a:graphic>
          <a:graphicData uri="http://schemas.openxmlformats.org/drawingml/2006/table">
            <a:tbl>
              <a:tblPr>
                <a:noFill/>
                <a:tableStyleId>{3A1790E5-49DC-495D-8744-FC14A38C2264}</a:tableStyleId>
              </a:tblPr>
              <a:tblGrid>
                <a:gridCol w="762000"/>
                <a:gridCol w="762000"/>
                <a:gridCol w="762000"/>
                <a:gridCol w="762000"/>
                <a:gridCol w="762000"/>
                <a:gridCol w="762000"/>
                <a:gridCol w="762000"/>
                <a:gridCol w="753425"/>
              </a:tblGrid>
              <a:tr h="228600">
                <a:tc>
                  <a:txBody>
                    <a:bodyPr/>
                    <a:lstStyle/>
                    <a:p>
                      <a:pPr indent="0" lvl="0" marL="0" marR="0" rtl="0" algn="l">
                        <a:lnSpc>
                          <a:spcPct val="100000"/>
                        </a:lnSpc>
                        <a:spcBef>
                          <a:spcPts val="0"/>
                        </a:spcBef>
                        <a:spcAft>
                          <a:spcPts val="0"/>
                        </a:spcAft>
                        <a:buClr>
                          <a:srgbClr val="FF0000"/>
                        </a:buClr>
                        <a:buSzPts val="1800"/>
                        <a:buFont typeface="Calibri"/>
                        <a:buNone/>
                      </a:pPr>
                      <a:r>
                        <a:rPr b="1" lang="en-US" sz="1800" u="none" cap="none" strike="noStrike">
                          <a:solidFill>
                            <a:srgbClr val="FF0000"/>
                          </a:solidFill>
                        </a:rPr>
                        <a:t>34</a:t>
                      </a:r>
                      <a:endParaRPr b="1" sz="1800" u="none" cap="none" strike="noStrike">
                        <a:solidFill>
                          <a:srgbClr val="FF0000"/>
                        </a:solidFill>
                      </a:endParaRPr>
                    </a:p>
                  </a:txBody>
                  <a:tcPr marT="45725" marB="45725" marR="68600" marL="68600">
                    <a:solidFill>
                      <a:srgbClr val="CCC0D9"/>
                    </a:solidFill>
                  </a:tcPr>
                </a:tc>
                <a:tc>
                  <a:txBody>
                    <a:bodyPr/>
                    <a:lstStyle/>
                    <a:p>
                      <a:pPr indent="0" lvl="0" marL="0" marR="0" rtl="0" algn="l">
                        <a:lnSpc>
                          <a:spcPct val="100000"/>
                        </a:lnSpc>
                        <a:spcBef>
                          <a:spcPts val="0"/>
                        </a:spcBef>
                        <a:spcAft>
                          <a:spcPts val="0"/>
                        </a:spcAft>
                        <a:buClr>
                          <a:schemeClr val="dk1"/>
                        </a:buClr>
                        <a:buSzPts val="1800"/>
                        <a:buFont typeface="Calibri"/>
                        <a:buNone/>
                      </a:pPr>
                      <a:r>
                        <a:rPr lang="en-US" sz="1800" u="none" cap="none" strike="noStrike"/>
                        <a:t>42</a:t>
                      </a:r>
                      <a:endParaRPr sz="1800" u="none" cap="none" strike="noStrike"/>
                    </a:p>
                  </a:txBody>
                  <a:tcPr marT="45725" marB="45725" marR="68600" marL="68600">
                    <a:solidFill>
                      <a:srgbClr val="CCC0D9"/>
                    </a:solidFill>
                  </a:tcPr>
                </a:tc>
                <a:tc>
                  <a:txBody>
                    <a:bodyPr/>
                    <a:lstStyle/>
                    <a:p>
                      <a:pPr indent="0" lvl="0" marL="0" marR="0" rtl="0" algn="l">
                        <a:lnSpc>
                          <a:spcPct val="100000"/>
                        </a:lnSpc>
                        <a:spcBef>
                          <a:spcPts val="0"/>
                        </a:spcBef>
                        <a:spcAft>
                          <a:spcPts val="0"/>
                        </a:spcAft>
                        <a:buClr>
                          <a:schemeClr val="dk1"/>
                        </a:buClr>
                        <a:buSzPts val="1800"/>
                        <a:buFont typeface="Calibri"/>
                        <a:buNone/>
                      </a:pPr>
                      <a:r>
                        <a:rPr lang="en-US" sz="1800" u="none" cap="none" strike="noStrike"/>
                        <a:t>16</a:t>
                      </a:r>
                      <a:endParaRPr sz="1800" u="none" cap="none" strike="noStrike"/>
                    </a:p>
                  </a:txBody>
                  <a:tcPr marT="45725" marB="45725" marR="68600" marL="68600">
                    <a:solidFill>
                      <a:srgbClr val="CCC0D9"/>
                    </a:solidFill>
                  </a:tcPr>
                </a:tc>
                <a:tc>
                  <a:txBody>
                    <a:bodyPr/>
                    <a:lstStyle/>
                    <a:p>
                      <a:pPr indent="0" lvl="0" marL="0" marR="0" rtl="0" algn="l">
                        <a:lnSpc>
                          <a:spcPct val="100000"/>
                        </a:lnSpc>
                        <a:spcBef>
                          <a:spcPts val="0"/>
                        </a:spcBef>
                        <a:spcAft>
                          <a:spcPts val="0"/>
                        </a:spcAft>
                        <a:buClr>
                          <a:schemeClr val="dk1"/>
                        </a:buClr>
                        <a:buSzPts val="1800"/>
                        <a:buFont typeface="Calibri"/>
                        <a:buNone/>
                      </a:pPr>
                      <a:r>
                        <a:rPr lang="en-US" sz="1800" u="none" cap="none" strike="noStrike"/>
                        <a:t>71</a:t>
                      </a:r>
                      <a:endParaRPr sz="1800" u="none" cap="none" strike="noStrike"/>
                    </a:p>
                  </a:txBody>
                  <a:tcPr marT="45725" marB="45725" marR="68600" marL="68600">
                    <a:solidFill>
                      <a:srgbClr val="CCC0D9"/>
                    </a:solidFill>
                  </a:tcPr>
                </a:tc>
                <a:tc>
                  <a:txBody>
                    <a:bodyPr/>
                    <a:lstStyle/>
                    <a:p>
                      <a:pPr indent="0" lvl="0" marL="0" marR="0" rtl="0" algn="l">
                        <a:lnSpc>
                          <a:spcPct val="100000"/>
                        </a:lnSpc>
                        <a:spcBef>
                          <a:spcPts val="0"/>
                        </a:spcBef>
                        <a:spcAft>
                          <a:spcPts val="0"/>
                        </a:spcAft>
                        <a:buClr>
                          <a:schemeClr val="dk1"/>
                        </a:buClr>
                        <a:buSzPts val="1800"/>
                        <a:buFont typeface="Calibri"/>
                        <a:buNone/>
                      </a:pPr>
                      <a:r>
                        <a:rPr lang="en-US" sz="1800" u="none" cap="none" strike="noStrike"/>
                        <a:t>9</a:t>
                      </a:r>
                      <a:endParaRPr sz="1800" u="none" cap="none" strike="noStrike"/>
                    </a:p>
                  </a:txBody>
                  <a:tcPr marT="45725" marB="45725" marR="68600" marL="68600">
                    <a:solidFill>
                      <a:srgbClr val="CCC0D9"/>
                    </a:solidFill>
                  </a:tcPr>
                </a:tc>
                <a:tc>
                  <a:txBody>
                    <a:bodyPr/>
                    <a:lstStyle/>
                    <a:p>
                      <a:pPr indent="0" lvl="0" marL="0" marR="0" rtl="0" algn="l">
                        <a:lnSpc>
                          <a:spcPct val="100000"/>
                        </a:lnSpc>
                        <a:spcBef>
                          <a:spcPts val="0"/>
                        </a:spcBef>
                        <a:spcAft>
                          <a:spcPts val="0"/>
                        </a:spcAft>
                        <a:buClr>
                          <a:schemeClr val="dk1"/>
                        </a:buClr>
                        <a:buSzPts val="1800"/>
                        <a:buFont typeface="Calibri"/>
                        <a:buNone/>
                      </a:pPr>
                      <a:r>
                        <a:rPr lang="en-US" sz="1800" u="none" cap="none" strike="noStrike"/>
                        <a:t>22</a:t>
                      </a:r>
                      <a:endParaRPr sz="1800" u="none" cap="none" strike="noStrike"/>
                    </a:p>
                  </a:txBody>
                  <a:tcPr marT="45725" marB="45725" marR="68600" marL="68600">
                    <a:solidFill>
                      <a:srgbClr val="CCC0D9"/>
                    </a:solidFill>
                  </a:tcPr>
                </a:tc>
                <a:tc>
                  <a:txBody>
                    <a:bodyPr/>
                    <a:lstStyle/>
                    <a:p>
                      <a:pPr indent="0" lvl="0" marL="0" marR="0" rtl="0" algn="l">
                        <a:lnSpc>
                          <a:spcPct val="100000"/>
                        </a:lnSpc>
                        <a:spcBef>
                          <a:spcPts val="0"/>
                        </a:spcBef>
                        <a:spcAft>
                          <a:spcPts val="0"/>
                        </a:spcAft>
                        <a:buClr>
                          <a:schemeClr val="dk1"/>
                        </a:buClr>
                        <a:buSzPts val="1800"/>
                        <a:buFont typeface="Calibri"/>
                        <a:buNone/>
                      </a:pPr>
                      <a:r>
                        <a:rPr lang="en-US" sz="1800" u="none" cap="none" strike="noStrike"/>
                        <a:t>53</a:t>
                      </a:r>
                      <a:endParaRPr sz="1800" u="none" cap="none" strike="noStrike"/>
                    </a:p>
                  </a:txBody>
                  <a:tcPr marT="45725" marB="45725" marR="68600" marL="68600">
                    <a:solidFill>
                      <a:srgbClr val="CCC0D9"/>
                    </a:solidFill>
                  </a:tcPr>
                </a:tc>
                <a:tc>
                  <a:txBody>
                    <a:bodyPr/>
                    <a:lstStyle/>
                    <a:p>
                      <a:pPr indent="0" lvl="0" marL="0" marR="0" rtl="0" algn="l">
                        <a:lnSpc>
                          <a:spcPct val="100000"/>
                        </a:lnSpc>
                        <a:spcBef>
                          <a:spcPts val="0"/>
                        </a:spcBef>
                        <a:spcAft>
                          <a:spcPts val="0"/>
                        </a:spcAft>
                        <a:buClr>
                          <a:schemeClr val="dk1"/>
                        </a:buClr>
                        <a:buSzPts val="1800"/>
                        <a:buFont typeface="Calibri"/>
                        <a:buNone/>
                      </a:pPr>
                      <a:r>
                        <a:rPr lang="en-US" sz="1800" u="none" cap="none" strike="noStrike"/>
                        <a:t>13</a:t>
                      </a:r>
                      <a:endParaRPr sz="1800" u="none" cap="none" strike="noStrike"/>
                    </a:p>
                  </a:txBody>
                  <a:tcPr marT="45725" marB="45725" marR="68600" marL="68600">
                    <a:solidFill>
                      <a:srgbClr val="CCC0D9"/>
                    </a:solidFill>
                  </a:tcPr>
                </a:tc>
              </a:tr>
            </a:tbl>
          </a:graphicData>
        </a:graphic>
      </p:graphicFrame>
      <p:graphicFrame>
        <p:nvGraphicFramePr>
          <p:cNvPr id="952" name="Google Shape;952;p110"/>
          <p:cNvGraphicFramePr/>
          <p:nvPr/>
        </p:nvGraphicFramePr>
        <p:xfrm>
          <a:off x="1292180" y="4930360"/>
          <a:ext cx="3000000" cy="3000000"/>
        </p:xfrm>
        <a:graphic>
          <a:graphicData uri="http://schemas.openxmlformats.org/drawingml/2006/table">
            <a:tbl>
              <a:tblPr>
                <a:noFill/>
                <a:tableStyleId>{3A1790E5-49DC-495D-8744-FC14A38C2264}</a:tableStyleId>
              </a:tblPr>
              <a:tblGrid>
                <a:gridCol w="762000"/>
                <a:gridCol w="762000"/>
                <a:gridCol w="762000"/>
                <a:gridCol w="762000"/>
                <a:gridCol w="762000"/>
                <a:gridCol w="762000"/>
                <a:gridCol w="762000"/>
                <a:gridCol w="762000"/>
              </a:tblGrid>
              <a:tr h="370850">
                <a:tc>
                  <a:txBody>
                    <a:bodyPr/>
                    <a:lstStyle/>
                    <a:p>
                      <a:pPr indent="0" lvl="0" marL="0" marR="0" rtl="0" algn="l">
                        <a:lnSpc>
                          <a:spcPct val="100000"/>
                        </a:lnSpc>
                        <a:spcBef>
                          <a:spcPts val="0"/>
                        </a:spcBef>
                        <a:spcAft>
                          <a:spcPts val="0"/>
                        </a:spcAft>
                        <a:buClr>
                          <a:schemeClr val="dk1"/>
                        </a:buClr>
                        <a:buSzPts val="1800"/>
                        <a:buFont typeface="Calibri"/>
                        <a:buNone/>
                      </a:pPr>
                      <a:r>
                        <a:rPr lang="en-US" sz="1800" u="none" cap="none" strike="noStrike"/>
                        <a:t>9</a:t>
                      </a:r>
                      <a:endParaRPr sz="1800" u="none" cap="none" strike="noStrike"/>
                    </a:p>
                  </a:txBody>
                  <a:tcPr marT="45725" marB="45725" marR="68600" marL="68600">
                    <a:solidFill>
                      <a:srgbClr val="CCC0D9"/>
                    </a:solidFill>
                  </a:tcPr>
                </a:tc>
                <a:tc>
                  <a:txBody>
                    <a:bodyPr/>
                    <a:lstStyle/>
                    <a:p>
                      <a:pPr indent="0" lvl="0" marL="0" marR="0" rtl="0" algn="l">
                        <a:lnSpc>
                          <a:spcPct val="100000"/>
                        </a:lnSpc>
                        <a:spcBef>
                          <a:spcPts val="0"/>
                        </a:spcBef>
                        <a:spcAft>
                          <a:spcPts val="0"/>
                        </a:spcAft>
                        <a:buClr>
                          <a:schemeClr val="dk1"/>
                        </a:buClr>
                        <a:buSzPts val="1800"/>
                        <a:buFont typeface="Calibri"/>
                        <a:buNone/>
                      </a:pPr>
                      <a:r>
                        <a:rPr lang="en-US" sz="1800" u="none" cap="none" strike="noStrike"/>
                        <a:t>18</a:t>
                      </a:r>
                      <a:endParaRPr sz="1800" u="none" cap="none" strike="noStrike"/>
                    </a:p>
                  </a:txBody>
                  <a:tcPr marT="45725" marB="45725" marR="68600" marL="68600">
                    <a:solidFill>
                      <a:srgbClr val="CCC0D9"/>
                    </a:solidFill>
                  </a:tcPr>
                </a:tc>
                <a:tc>
                  <a:txBody>
                    <a:bodyPr/>
                    <a:lstStyle/>
                    <a:p>
                      <a:pPr indent="0" lvl="0" marL="0" marR="0" rtl="0" algn="l">
                        <a:lnSpc>
                          <a:spcPct val="100000"/>
                        </a:lnSpc>
                        <a:spcBef>
                          <a:spcPts val="0"/>
                        </a:spcBef>
                        <a:spcAft>
                          <a:spcPts val="0"/>
                        </a:spcAft>
                        <a:buClr>
                          <a:schemeClr val="dk1"/>
                        </a:buClr>
                        <a:buSzPts val="1800"/>
                        <a:buFont typeface="Calibri"/>
                        <a:buNone/>
                      </a:pPr>
                      <a:r>
                        <a:rPr lang="en-US" sz="1800" u="none" cap="none" strike="noStrike"/>
                        <a:t>16</a:t>
                      </a:r>
                      <a:endParaRPr sz="1800" u="none" cap="none" strike="noStrike"/>
                    </a:p>
                  </a:txBody>
                  <a:tcPr marT="45725" marB="45725" marR="68600" marL="68600">
                    <a:solidFill>
                      <a:srgbClr val="CCC0D9"/>
                    </a:solidFill>
                  </a:tcPr>
                </a:tc>
                <a:tc>
                  <a:txBody>
                    <a:bodyPr/>
                    <a:lstStyle/>
                    <a:p>
                      <a:pPr indent="0" lvl="0" marL="0" marR="0" rtl="0" algn="l">
                        <a:lnSpc>
                          <a:spcPct val="100000"/>
                        </a:lnSpc>
                        <a:spcBef>
                          <a:spcPts val="0"/>
                        </a:spcBef>
                        <a:spcAft>
                          <a:spcPts val="0"/>
                        </a:spcAft>
                        <a:buClr>
                          <a:schemeClr val="dk1"/>
                        </a:buClr>
                        <a:buSzPts val="1800"/>
                        <a:buFont typeface="Calibri"/>
                        <a:buNone/>
                      </a:pPr>
                      <a:r>
                        <a:rPr lang="en-US" sz="1800" u="none" cap="none" strike="noStrike"/>
                        <a:t>22</a:t>
                      </a:r>
                      <a:endParaRPr sz="1800" u="none" cap="none" strike="noStrike"/>
                    </a:p>
                  </a:txBody>
                  <a:tcPr marT="45725" marB="45725" marR="68600" marL="68600">
                    <a:solidFill>
                      <a:srgbClr val="CCC0D9"/>
                    </a:solidFill>
                  </a:tcPr>
                </a:tc>
                <a:tc>
                  <a:txBody>
                    <a:bodyPr/>
                    <a:lstStyle/>
                    <a:p>
                      <a:pPr indent="0" lvl="0" marL="0" marR="0" rtl="0" algn="l">
                        <a:lnSpc>
                          <a:spcPct val="100000"/>
                        </a:lnSpc>
                        <a:spcBef>
                          <a:spcPts val="0"/>
                        </a:spcBef>
                        <a:spcAft>
                          <a:spcPts val="0"/>
                        </a:spcAft>
                        <a:buClr>
                          <a:srgbClr val="FF0000"/>
                        </a:buClr>
                        <a:buSzPts val="1800"/>
                        <a:buFont typeface="Calibri"/>
                        <a:buNone/>
                      </a:pPr>
                      <a:r>
                        <a:rPr b="1" lang="en-US" sz="1800" u="none" cap="none" strike="noStrike">
                          <a:solidFill>
                            <a:srgbClr val="FF0000"/>
                          </a:solidFill>
                        </a:rPr>
                        <a:t>34</a:t>
                      </a:r>
                      <a:endParaRPr b="1" sz="1800" u="none" cap="none" strike="noStrike">
                        <a:solidFill>
                          <a:srgbClr val="FF0000"/>
                        </a:solidFill>
                      </a:endParaRPr>
                    </a:p>
                  </a:txBody>
                  <a:tcPr marT="45725" marB="45725" marR="68600" marL="68600">
                    <a:solidFill>
                      <a:srgbClr val="CCC0D9"/>
                    </a:solidFill>
                  </a:tcPr>
                </a:tc>
                <a:tc>
                  <a:txBody>
                    <a:bodyPr/>
                    <a:lstStyle/>
                    <a:p>
                      <a:pPr indent="0" lvl="0" marL="0" marR="0" rtl="0" algn="l">
                        <a:lnSpc>
                          <a:spcPct val="100000"/>
                        </a:lnSpc>
                        <a:spcBef>
                          <a:spcPts val="0"/>
                        </a:spcBef>
                        <a:spcAft>
                          <a:spcPts val="0"/>
                        </a:spcAft>
                        <a:buClr>
                          <a:schemeClr val="dk1"/>
                        </a:buClr>
                        <a:buSzPts val="1800"/>
                        <a:buFont typeface="Calibri"/>
                        <a:buNone/>
                      </a:pPr>
                      <a:r>
                        <a:rPr lang="en-US" sz="1800" u="none" cap="none" strike="noStrike"/>
                        <a:t>71</a:t>
                      </a:r>
                      <a:endParaRPr sz="1800" u="none" cap="none" strike="noStrike"/>
                    </a:p>
                  </a:txBody>
                  <a:tcPr marT="45725" marB="45725" marR="68600" marL="68600">
                    <a:solidFill>
                      <a:srgbClr val="CCC0D9"/>
                    </a:solidFill>
                  </a:tcPr>
                </a:tc>
                <a:tc>
                  <a:txBody>
                    <a:bodyPr/>
                    <a:lstStyle/>
                    <a:p>
                      <a:pPr indent="0" lvl="0" marL="0" marR="0" rtl="0" algn="l">
                        <a:lnSpc>
                          <a:spcPct val="100000"/>
                        </a:lnSpc>
                        <a:spcBef>
                          <a:spcPts val="0"/>
                        </a:spcBef>
                        <a:spcAft>
                          <a:spcPts val="0"/>
                        </a:spcAft>
                        <a:buClr>
                          <a:schemeClr val="dk1"/>
                        </a:buClr>
                        <a:buSzPts val="1800"/>
                        <a:buFont typeface="Calibri"/>
                        <a:buNone/>
                      </a:pPr>
                      <a:r>
                        <a:rPr lang="en-US" sz="1800" u="none" cap="none" strike="noStrike"/>
                        <a:t>42</a:t>
                      </a:r>
                      <a:endParaRPr sz="1800" u="none" cap="none" strike="noStrike"/>
                    </a:p>
                  </a:txBody>
                  <a:tcPr marT="45725" marB="45725" marR="68600" marL="68600">
                    <a:solidFill>
                      <a:srgbClr val="CCC0D9"/>
                    </a:solidFill>
                  </a:tcPr>
                </a:tc>
                <a:tc>
                  <a:txBody>
                    <a:bodyPr/>
                    <a:lstStyle/>
                    <a:p>
                      <a:pPr indent="0" lvl="0" marL="0" marR="0" rtl="0" algn="l">
                        <a:lnSpc>
                          <a:spcPct val="100000"/>
                        </a:lnSpc>
                        <a:spcBef>
                          <a:spcPts val="0"/>
                        </a:spcBef>
                        <a:spcAft>
                          <a:spcPts val="0"/>
                        </a:spcAft>
                        <a:buClr>
                          <a:schemeClr val="dk1"/>
                        </a:buClr>
                        <a:buSzPts val="1800"/>
                        <a:buFont typeface="Calibri"/>
                        <a:buNone/>
                      </a:pPr>
                      <a:r>
                        <a:rPr lang="en-US" sz="1800" u="none" cap="none" strike="noStrike"/>
                        <a:t>53</a:t>
                      </a:r>
                      <a:endParaRPr sz="1800" u="none" cap="none" strike="noStrike"/>
                    </a:p>
                  </a:txBody>
                  <a:tcPr marT="45725" marB="45725" marR="68600" marL="68600">
                    <a:solidFill>
                      <a:srgbClr val="CCC0D9"/>
                    </a:solidFill>
                  </a:tcPr>
                </a:tc>
              </a:tr>
            </a:tbl>
          </a:graphicData>
        </a:graphic>
      </p:graphicFrame>
      <p:pic>
        <p:nvPicPr>
          <p:cNvPr id="953" name="Google Shape;953;p110"/>
          <p:cNvPicPr preferRelativeResize="0"/>
          <p:nvPr/>
        </p:nvPicPr>
        <p:blipFill rotWithShape="1">
          <a:blip r:embed="rId3">
            <a:alphaModFix/>
          </a:blip>
          <a:srcRect b="0" l="0" r="0" t="0"/>
          <a:stretch/>
        </p:blipFill>
        <p:spPr>
          <a:xfrm>
            <a:off x="7550944" y="0"/>
            <a:ext cx="1593056" cy="914400"/>
          </a:xfrm>
          <a:prstGeom prst="rect">
            <a:avLst/>
          </a:prstGeom>
          <a:noFill/>
          <a:ln>
            <a:noFill/>
          </a:ln>
        </p:spPr>
      </p:pic>
      <p:sp>
        <p:nvSpPr>
          <p:cNvPr id="954" name="Google Shape;954;p110"/>
          <p:cNvSpPr txBox="1"/>
          <p:nvPr>
            <p:ph idx="10" type="dt"/>
          </p:nvPr>
        </p:nvSpPr>
        <p:spPr>
          <a:xfrm>
            <a:off x="457200" y="6356351"/>
            <a:ext cx="21336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2/26/2021</a:t>
            </a:r>
            <a:endParaRPr/>
          </a:p>
        </p:txBody>
      </p:sp>
      <p:sp>
        <p:nvSpPr>
          <p:cNvPr id="955" name="Google Shape;955;p110"/>
          <p:cNvSpPr txBox="1"/>
          <p:nvPr>
            <p:ph idx="12" type="sldNum"/>
          </p:nvPr>
        </p:nvSpPr>
        <p:spPr>
          <a:xfrm>
            <a:off x="6553200" y="6356351"/>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9" name="Shape 959"/>
        <p:cNvGrpSpPr/>
        <p:nvPr/>
      </p:nvGrpSpPr>
      <p:grpSpPr>
        <a:xfrm>
          <a:off x="0" y="0"/>
          <a:ext cx="0" cy="0"/>
          <a:chOff x="0" y="0"/>
          <a:chExt cx="0" cy="0"/>
        </a:xfrm>
      </p:grpSpPr>
      <p:sp>
        <p:nvSpPr>
          <p:cNvPr id="960" name="Google Shape;960;p111"/>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Algorithm Quicksort</a:t>
            </a:r>
            <a:endParaRPr/>
          </a:p>
        </p:txBody>
      </p:sp>
      <p:sp>
        <p:nvSpPr>
          <p:cNvPr id="961" name="Google Shape;961;p111"/>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rmAutofit fontScale="70000" lnSpcReduction="20000"/>
          </a:bodyPr>
          <a:lstStyle/>
          <a:p>
            <a:pPr indent="0" lvl="0" marL="0" rtl="0" algn="l">
              <a:lnSpc>
                <a:spcPct val="90000"/>
              </a:lnSpc>
              <a:spcBef>
                <a:spcPts val="0"/>
              </a:spcBef>
              <a:spcAft>
                <a:spcPts val="0"/>
              </a:spcAft>
              <a:buClr>
                <a:schemeClr val="dk1"/>
              </a:buClr>
              <a:buSzPct val="100000"/>
              <a:buNone/>
            </a:pPr>
            <a:r>
              <a:rPr lang="en-US"/>
              <a:t>Quicksort(A, L,H)</a:t>
            </a:r>
            <a:endParaRPr/>
          </a:p>
          <a:p>
            <a:pPr indent="0" lvl="0" marL="0" rtl="0" algn="l">
              <a:lnSpc>
                <a:spcPct val="90000"/>
              </a:lnSpc>
              <a:spcBef>
                <a:spcPts val="1000"/>
              </a:spcBef>
              <a:spcAft>
                <a:spcPts val="0"/>
              </a:spcAft>
              <a:buClr>
                <a:schemeClr val="dk1"/>
              </a:buClr>
              <a:buSzPct val="100000"/>
              <a:buNone/>
            </a:pPr>
            <a:r>
              <a:rPr lang="en-US"/>
              <a:t>{</a:t>
            </a:r>
            <a:endParaRPr/>
          </a:p>
          <a:p>
            <a:pPr indent="0" lvl="0" marL="0" rtl="0" algn="l">
              <a:lnSpc>
                <a:spcPct val="90000"/>
              </a:lnSpc>
              <a:spcBef>
                <a:spcPts val="1000"/>
              </a:spcBef>
              <a:spcAft>
                <a:spcPts val="0"/>
              </a:spcAft>
              <a:buClr>
                <a:schemeClr val="dk1"/>
              </a:buClr>
              <a:buSzPct val="100000"/>
              <a:buNone/>
            </a:pPr>
            <a:r>
              <a:rPr lang="en-US"/>
              <a:t>// Array to be soerrted</a:t>
            </a:r>
            <a:endParaRPr/>
          </a:p>
          <a:p>
            <a:pPr indent="0" lvl="0" marL="0" rtl="0" algn="l">
              <a:lnSpc>
                <a:spcPct val="90000"/>
              </a:lnSpc>
              <a:spcBef>
                <a:spcPts val="1000"/>
              </a:spcBef>
              <a:spcAft>
                <a:spcPts val="0"/>
              </a:spcAft>
              <a:buClr>
                <a:schemeClr val="dk1"/>
              </a:buClr>
              <a:buSzPct val="100000"/>
              <a:buNone/>
            </a:pPr>
            <a:r>
              <a:rPr lang="en-US"/>
              <a:t>// L – lower bound of array </a:t>
            </a:r>
            <a:endParaRPr/>
          </a:p>
          <a:p>
            <a:pPr indent="0" lvl="0" marL="0" rtl="0" algn="l">
              <a:lnSpc>
                <a:spcPct val="90000"/>
              </a:lnSpc>
              <a:spcBef>
                <a:spcPts val="1000"/>
              </a:spcBef>
              <a:spcAft>
                <a:spcPts val="0"/>
              </a:spcAft>
              <a:buClr>
                <a:schemeClr val="dk1"/>
              </a:buClr>
              <a:buSzPct val="100000"/>
              <a:buNone/>
            </a:pPr>
            <a:r>
              <a:rPr lang="en-US"/>
              <a:t>// H- upper bound of array</a:t>
            </a:r>
            <a:endParaRPr/>
          </a:p>
          <a:p>
            <a:pPr indent="0" lvl="0" marL="0" rtl="0" algn="l">
              <a:lnSpc>
                <a:spcPct val="90000"/>
              </a:lnSpc>
              <a:spcBef>
                <a:spcPts val="1000"/>
              </a:spcBef>
              <a:spcAft>
                <a:spcPts val="0"/>
              </a:spcAft>
              <a:buClr>
                <a:schemeClr val="dk1"/>
              </a:buClr>
              <a:buSzPct val="100000"/>
              <a:buNone/>
            </a:pPr>
            <a:r>
              <a:rPr lang="en-US"/>
              <a:t>If (L&lt;H)</a:t>
            </a:r>
            <a:endParaRPr/>
          </a:p>
          <a:p>
            <a:pPr indent="0" lvl="0" marL="0" rtl="0" algn="l">
              <a:lnSpc>
                <a:spcPct val="90000"/>
              </a:lnSpc>
              <a:spcBef>
                <a:spcPts val="1000"/>
              </a:spcBef>
              <a:spcAft>
                <a:spcPts val="0"/>
              </a:spcAft>
              <a:buClr>
                <a:schemeClr val="dk1"/>
              </a:buClr>
              <a:buSzPct val="100000"/>
              <a:buNone/>
            </a:pPr>
            <a:r>
              <a:rPr lang="en-US"/>
              <a:t>{</a:t>
            </a:r>
            <a:endParaRPr/>
          </a:p>
          <a:p>
            <a:pPr indent="0" lvl="0" marL="0" rtl="0" algn="l">
              <a:lnSpc>
                <a:spcPct val="90000"/>
              </a:lnSpc>
              <a:spcBef>
                <a:spcPts val="1000"/>
              </a:spcBef>
              <a:spcAft>
                <a:spcPts val="0"/>
              </a:spcAft>
              <a:buClr>
                <a:schemeClr val="dk1"/>
              </a:buClr>
              <a:buSzPct val="100000"/>
              <a:buNone/>
            </a:pPr>
            <a:r>
              <a:rPr lang="en-US"/>
              <a:t>	P=Partition(A,L,H)</a:t>
            </a:r>
            <a:endParaRPr/>
          </a:p>
          <a:p>
            <a:pPr indent="0" lvl="0" marL="0" rtl="0" algn="l">
              <a:lnSpc>
                <a:spcPct val="90000"/>
              </a:lnSpc>
              <a:spcBef>
                <a:spcPts val="1000"/>
              </a:spcBef>
              <a:spcAft>
                <a:spcPts val="0"/>
              </a:spcAft>
              <a:buClr>
                <a:schemeClr val="dk1"/>
              </a:buClr>
              <a:buSzPct val="100000"/>
              <a:buNone/>
            </a:pPr>
            <a:r>
              <a:rPr lang="en-US"/>
              <a:t>	Quicksort(A,L,P)</a:t>
            </a:r>
            <a:endParaRPr/>
          </a:p>
          <a:p>
            <a:pPr indent="0" lvl="0" marL="0" rtl="0" algn="l">
              <a:lnSpc>
                <a:spcPct val="90000"/>
              </a:lnSpc>
              <a:spcBef>
                <a:spcPts val="1000"/>
              </a:spcBef>
              <a:spcAft>
                <a:spcPts val="0"/>
              </a:spcAft>
              <a:buClr>
                <a:schemeClr val="dk1"/>
              </a:buClr>
              <a:buSzPct val="100000"/>
              <a:buNone/>
            </a:pPr>
            <a:r>
              <a:rPr lang="en-US"/>
              <a:t>	Quicksort(A,P+1,H)</a:t>
            </a:r>
            <a:endParaRPr/>
          </a:p>
          <a:p>
            <a:pPr indent="0" lvl="0" marL="0" rtl="0" algn="l">
              <a:lnSpc>
                <a:spcPct val="90000"/>
              </a:lnSpc>
              <a:spcBef>
                <a:spcPts val="1000"/>
              </a:spcBef>
              <a:spcAft>
                <a:spcPts val="0"/>
              </a:spcAft>
              <a:buClr>
                <a:schemeClr val="dk1"/>
              </a:buClr>
              <a:buSzPct val="100000"/>
              <a:buNone/>
            </a:pPr>
            <a:r>
              <a:rPr lang="en-US"/>
              <a:t>}</a:t>
            </a:r>
            <a:endParaRPr/>
          </a:p>
          <a:p>
            <a:pPr indent="0" lvl="0" marL="0" rtl="0" algn="l">
              <a:lnSpc>
                <a:spcPct val="90000"/>
              </a:lnSpc>
              <a:spcBef>
                <a:spcPts val="1000"/>
              </a:spcBef>
              <a:spcAft>
                <a:spcPts val="0"/>
              </a:spcAft>
              <a:buClr>
                <a:schemeClr val="dk1"/>
              </a:buClr>
              <a:buSzPct val="100000"/>
              <a:buNone/>
            </a:pPr>
            <a:r>
              <a:rPr lang="en-US"/>
              <a:t>}</a:t>
            </a:r>
            <a:endParaRPr/>
          </a:p>
          <a:p>
            <a:pPr indent="0" lvl="0" marL="0" rtl="0" algn="l">
              <a:lnSpc>
                <a:spcPct val="90000"/>
              </a:lnSpc>
              <a:spcBef>
                <a:spcPts val="1000"/>
              </a:spcBef>
              <a:spcAft>
                <a:spcPts val="0"/>
              </a:spcAft>
              <a:buClr>
                <a:schemeClr val="dk1"/>
              </a:buClr>
              <a:buSzPct val="100000"/>
              <a:buNone/>
            </a:pPr>
            <a:r>
              <a:t/>
            </a:r>
            <a:endParaRPr/>
          </a:p>
        </p:txBody>
      </p:sp>
      <p:pic>
        <p:nvPicPr>
          <p:cNvPr id="962" name="Google Shape;962;p111"/>
          <p:cNvPicPr preferRelativeResize="0"/>
          <p:nvPr/>
        </p:nvPicPr>
        <p:blipFill rotWithShape="1">
          <a:blip r:embed="rId3">
            <a:alphaModFix/>
          </a:blip>
          <a:srcRect b="0" l="0" r="0" t="0"/>
          <a:stretch/>
        </p:blipFill>
        <p:spPr>
          <a:xfrm>
            <a:off x="7550944" y="0"/>
            <a:ext cx="1593056" cy="914400"/>
          </a:xfrm>
          <a:prstGeom prst="rect">
            <a:avLst/>
          </a:prstGeom>
          <a:noFill/>
          <a:ln>
            <a:noFill/>
          </a:ln>
        </p:spPr>
      </p:pic>
      <p:sp>
        <p:nvSpPr>
          <p:cNvPr id="963" name="Google Shape;963;p111"/>
          <p:cNvSpPr txBox="1"/>
          <p:nvPr>
            <p:ph idx="10" type="dt"/>
          </p:nvPr>
        </p:nvSpPr>
        <p:spPr>
          <a:xfrm>
            <a:off x="457200" y="6356351"/>
            <a:ext cx="21336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2/26/2021</a:t>
            </a:r>
            <a:endParaRPr/>
          </a:p>
        </p:txBody>
      </p:sp>
      <p:sp>
        <p:nvSpPr>
          <p:cNvPr id="964" name="Google Shape;964;p111"/>
          <p:cNvSpPr txBox="1"/>
          <p:nvPr>
            <p:ph idx="12" type="sldNum"/>
          </p:nvPr>
        </p:nvSpPr>
        <p:spPr>
          <a:xfrm>
            <a:off x="6553200" y="6356351"/>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